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63" r:id="rId4"/>
    <p:sldId id="265" r:id="rId5"/>
    <p:sldId id="268" r:id="rId6"/>
    <p:sldId id="262" r:id="rId7"/>
    <p:sldId id="266" r:id="rId8"/>
    <p:sldId id="267" r:id="rId9"/>
  </p:sldIdLst>
  <p:sldSz cx="10691813" cy="1511935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/>
    <p:restoredTop sz="96281"/>
  </p:normalViewPr>
  <p:slideViewPr>
    <p:cSldViewPr snapToGrid="0">
      <p:cViewPr varScale="1">
        <p:scale>
          <a:sx n="51" d="100"/>
          <a:sy n="51" d="100"/>
        </p:scale>
        <p:origin x="3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A4D6F-A688-9444-BDC7-7E273D53F2CF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28A2-B19A-FF4F-9FFA-7B1302C4D5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02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Proposition #1 : Logos associations / mois de l’Europe (éditables) - 2023 (position) éditable – Texte éditable / Fond, UE logo &amp; identité visuelle de ‘Journée de l’Europe’ fixes.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28A2-B19A-FF4F-9FFA-7B1302C4D52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807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Proposition #2 : Logos associations / mois de l’Europe (éditables) - 2023 (position) éditable – Texte &amp; position de l’oiseau éditables  / Fond, UE logo &amp; ‘Journée de l’Europe’ fixes.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28A2-B19A-FF4F-9FFA-7B1302C4D52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707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Proposition #3 : Logos associations / mois de l’Europe (éditables) - 2023 (position) éditable – Texte, position de l’oiseau et de ‘Journée de l’Europe’ éditables  / Fond, UE logo fixes.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28A2-B19A-FF4F-9FFA-7B1302C4D52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363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Proposition #4 : Fond fixe, le reste est éditable. (les positions des étoiles / de l’oiseau &amp; de 2023 sont modifiables)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28A2-B19A-FF4F-9FFA-7B1302C4D52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385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Proposition #5 : Fond fixe, le reste est éditable. (étoiles repositionnables / position de l’oiseau &amp; de 2023 également modifiables)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28A2-B19A-FF4F-9FFA-7B1302C4D52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878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Proposition #6 – modèle 2 (barre blanche en haut et en bas) : Fond &amp; logo UE fixes, le reste est éditable. (les positions de JDE, de l’oiseau &amp; de 2023 sont modifiables).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28A2-B19A-FF4F-9FFA-7B1302C4D52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032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Proposition #7 – modèle 2 (barre blanche en haut et en bas) : Fond fixe, le reste est éditable. (les positions des étoiles / de l’oiseau &amp; de 2023 sont modifiables)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Proposition #5 – modèle 2 (barre blanche en haut et en bas) : Fond &amp; logo UE fixes, le reste est éditable. (les positions des étoiles / de l’oiseau &amp; de 2023 sont modifiables)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28A2-B19A-FF4F-9FFA-7B1302C4D52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602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Proposition #8 – modèle 2 (barre blanche en haut et en bas) : Fond fixe, le reste est éditable. (étoiles repositionnables / position de l’oiseau &amp; de 2023 également modifiables)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Proposition #5 – modèle 2 (barre blanche en haut et en bas) : Fond &amp; logo UE fixes, le reste est éditable. (les positions des étoiles / de l’oiseau &amp; de 2023 sont modifiables)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28A2-B19A-FF4F-9FFA-7B1302C4D52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8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E2ACF2-F7C6-C334-6C90-50531AB55D2B}"/>
              </a:ext>
            </a:extLst>
          </p:cNvPr>
          <p:cNvSpPr/>
          <p:nvPr userDrawn="1"/>
        </p:nvSpPr>
        <p:spPr>
          <a:xfrm>
            <a:off x="0" y="1"/>
            <a:ext cx="10691813" cy="1283817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18FAFB25-FC32-0DDC-FCE6-2A7E5F6036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t="23027"/>
          <a:stretch/>
        </p:blipFill>
        <p:spPr>
          <a:xfrm>
            <a:off x="-1" y="-1"/>
            <a:ext cx="8206233" cy="13618107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657C88E2-289A-2191-ED22-6D0493727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9760226"/>
            <a:ext cx="7596632" cy="2875177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B754B6A-5B95-85CE-C3F6-6FD355FDB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4985"/>
          <a:stretch/>
        </p:blipFill>
        <p:spPr>
          <a:xfrm>
            <a:off x="4687741" y="13519734"/>
            <a:ext cx="1316330" cy="918161"/>
          </a:xfrm>
          <a:prstGeom prst="rect">
            <a:avLst/>
          </a:prstGeom>
        </p:spPr>
      </p:pic>
      <p:pic>
        <p:nvPicPr>
          <p:cNvPr id="12" name="Picture 4" descr="Text, logo&#10;&#10;Description automatically generated">
            <a:extLst>
              <a:ext uri="{FF2B5EF4-FFF2-40B4-BE49-F238E27FC236}">
                <a16:creationId xmlns:a16="http://schemas.microsoft.com/office/drawing/2014/main" id="{27059E4A-CCAB-BE8E-A19B-BF047E13A5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6" y="-64000"/>
            <a:ext cx="9821600" cy="5663873"/>
          </a:xfrm>
          <a:prstGeom prst="rect">
            <a:avLst/>
          </a:prstGeom>
        </p:spPr>
      </p:pic>
      <p:pic>
        <p:nvPicPr>
          <p:cNvPr id="18" name="Picture 5" descr="Logo&#10;&#10;Description automatically generated">
            <a:extLst>
              <a:ext uri="{FF2B5EF4-FFF2-40B4-BE49-F238E27FC236}">
                <a16:creationId xmlns:a16="http://schemas.microsoft.com/office/drawing/2014/main" id="{8F63E00A-6A60-0C8F-14A3-154E0BA87F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820" y="8772588"/>
            <a:ext cx="1909409" cy="1361628"/>
          </a:xfrm>
          <a:prstGeom prst="rect">
            <a:avLst/>
          </a:prstGeom>
        </p:spPr>
      </p:pic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FC377041-2610-3509-6CB9-1DD65C5DD9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69088" y="11136514"/>
            <a:ext cx="1362795" cy="1361628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QR code blanc</a:t>
            </a:r>
          </a:p>
        </p:txBody>
      </p:sp>
      <p:pic>
        <p:nvPicPr>
          <p:cNvPr id="21" name="Picture 10">
            <a:extLst>
              <a:ext uri="{FF2B5EF4-FFF2-40B4-BE49-F238E27FC236}">
                <a16:creationId xmlns:a16="http://schemas.microsoft.com/office/drawing/2014/main" id="{2F06EF35-9A8D-C24A-D925-10C14EF354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278" y="5311339"/>
            <a:ext cx="811870" cy="970091"/>
          </a:xfrm>
          <a:prstGeom prst="rect">
            <a:avLst/>
          </a:prstGeom>
        </p:spPr>
      </p:pic>
      <p:pic>
        <p:nvPicPr>
          <p:cNvPr id="22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FACF6C1A-3418-D85A-292C-D88A777006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7941">
            <a:off x="3386853" y="4982232"/>
            <a:ext cx="816379" cy="832387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25DF5201-6795-7A6E-D4D2-F78BFD495CE9}"/>
              </a:ext>
            </a:extLst>
          </p:cNvPr>
          <p:cNvGrpSpPr/>
          <p:nvPr userDrawn="1"/>
        </p:nvGrpSpPr>
        <p:grpSpPr>
          <a:xfrm>
            <a:off x="2542643" y="4740497"/>
            <a:ext cx="6261307" cy="6169088"/>
            <a:chOff x="1841500" y="4396589"/>
            <a:chExt cx="7686118" cy="7572914"/>
          </a:xfrm>
        </p:grpSpPr>
        <p:pic>
          <p:nvPicPr>
            <p:cNvPr id="15" name="Picture 11" descr="A picture containing text, silhouette, light&#10;&#10;Description automatically generated">
              <a:extLst>
                <a:ext uri="{FF2B5EF4-FFF2-40B4-BE49-F238E27FC236}">
                  <a16:creationId xmlns:a16="http://schemas.microsoft.com/office/drawing/2014/main" id="{8EDACAAD-4C8D-D2D6-8960-EF9A1A1C7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500" y="5494410"/>
              <a:ext cx="1356051" cy="1382640"/>
            </a:xfrm>
            <a:prstGeom prst="rect">
              <a:avLst/>
            </a:prstGeom>
          </p:spPr>
        </p:pic>
        <p:pic>
          <p:nvPicPr>
            <p:cNvPr id="16" name="Picture 6" descr="Logo&#10;&#10;Description automatically generated">
              <a:extLst>
                <a:ext uri="{FF2B5EF4-FFF2-40B4-BE49-F238E27FC236}">
                  <a16:creationId xmlns:a16="http://schemas.microsoft.com/office/drawing/2014/main" id="{3128EBE4-678E-7231-B2B8-D342C5BF0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660" y="4396589"/>
              <a:ext cx="7011958" cy="7572914"/>
            </a:xfrm>
            <a:prstGeom prst="rect">
              <a:avLst/>
            </a:prstGeom>
          </p:spPr>
        </p:pic>
      </p:grp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5960F0CD-BF9F-F82E-B901-76C3AB93BA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56500" y="7853988"/>
            <a:ext cx="2582863" cy="91859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00965" indent="0">
              <a:buNone/>
              <a:defRPr>
                <a:solidFill>
                  <a:schemeClr val="bg1"/>
                </a:solidFill>
              </a:defRPr>
            </a:lvl2pPr>
            <a:lvl3pPr marL="801929" indent="0">
              <a:buNone/>
              <a:defRPr>
                <a:solidFill>
                  <a:schemeClr val="bg1"/>
                </a:solidFill>
              </a:defRPr>
            </a:lvl3pPr>
            <a:lvl4pPr marL="1202893" indent="0">
              <a:buNone/>
              <a:defRPr>
                <a:solidFill>
                  <a:schemeClr val="bg1"/>
                </a:solidFill>
              </a:defRPr>
            </a:lvl4pPr>
            <a:lvl5pPr marL="160385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826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AB3626-C651-F443-12B3-421141C5A799}"/>
              </a:ext>
            </a:extLst>
          </p:cNvPr>
          <p:cNvSpPr/>
          <p:nvPr userDrawn="1"/>
        </p:nvSpPr>
        <p:spPr>
          <a:xfrm>
            <a:off x="0" y="244156"/>
            <a:ext cx="10691813" cy="133184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1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BF9E20C7-F46A-E209-9A75-3B780BFFC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t="23027"/>
          <a:stretch/>
        </p:blipFill>
        <p:spPr>
          <a:xfrm>
            <a:off x="0" y="207648"/>
            <a:ext cx="8206233" cy="13618107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04A19E16-ABAB-9388-5E89-01D691FB2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848" y="11197389"/>
            <a:ext cx="8421352" cy="2001776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7" name="Espace réservé pour une image  19">
            <a:extLst>
              <a:ext uri="{FF2B5EF4-FFF2-40B4-BE49-F238E27FC236}">
                <a16:creationId xmlns:a16="http://schemas.microsoft.com/office/drawing/2014/main" id="{A8B8B56E-00A8-3902-B3BC-0C20D685FF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0345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24" name="Espace réservé pour une image  19">
            <a:extLst>
              <a:ext uri="{FF2B5EF4-FFF2-40B4-BE49-F238E27FC236}">
                <a16:creationId xmlns:a16="http://schemas.microsoft.com/office/drawing/2014/main" id="{D312D071-F03C-6A41-95F9-6276A2ACC3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0487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25" name="Espace réservé pour une image  19">
            <a:extLst>
              <a:ext uri="{FF2B5EF4-FFF2-40B4-BE49-F238E27FC236}">
                <a16:creationId xmlns:a16="http://schemas.microsoft.com/office/drawing/2014/main" id="{25D8E136-E030-3B6B-230F-CF2FD60926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50629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26" name="Espace réservé pour une image  19">
            <a:extLst>
              <a:ext uri="{FF2B5EF4-FFF2-40B4-BE49-F238E27FC236}">
                <a16:creationId xmlns:a16="http://schemas.microsoft.com/office/drawing/2014/main" id="{B35FEF6C-10FB-A2EA-EC33-DDD350074A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80771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27" name="Espace réservé pour une image  19">
            <a:extLst>
              <a:ext uri="{FF2B5EF4-FFF2-40B4-BE49-F238E27FC236}">
                <a16:creationId xmlns:a16="http://schemas.microsoft.com/office/drawing/2014/main" id="{82CB1EF5-2FF4-533A-0380-A591446069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10912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87D181-7901-43CC-D17A-AA1FF43CD371}"/>
              </a:ext>
            </a:extLst>
          </p:cNvPr>
          <p:cNvSpPr/>
          <p:nvPr userDrawn="1"/>
        </p:nvSpPr>
        <p:spPr>
          <a:xfrm>
            <a:off x="-1" y="0"/>
            <a:ext cx="10691814" cy="1804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id="{F5F80C22-5159-1F4E-98F2-6A77E5210C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56500" y="8280172"/>
            <a:ext cx="2582863" cy="91859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00965" indent="0">
              <a:buNone/>
              <a:defRPr>
                <a:solidFill>
                  <a:schemeClr val="bg1"/>
                </a:solidFill>
              </a:defRPr>
            </a:lvl2pPr>
            <a:lvl3pPr marL="801929" indent="0">
              <a:buNone/>
              <a:defRPr>
                <a:solidFill>
                  <a:schemeClr val="bg1"/>
                </a:solidFill>
              </a:defRPr>
            </a:lvl3pPr>
            <a:lvl4pPr marL="1202893" indent="0">
              <a:buNone/>
              <a:defRPr>
                <a:solidFill>
                  <a:schemeClr val="bg1"/>
                </a:solidFill>
              </a:defRPr>
            </a:lvl4pPr>
            <a:lvl5pPr marL="160385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71FE6406-0684-8700-BA62-83B7470A8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163" y="3396564"/>
            <a:ext cx="8018860" cy="2019964"/>
          </a:xfrm>
        </p:spPr>
        <p:txBody>
          <a:bodyPr anchor="ctr">
            <a:noAutofit/>
          </a:bodyPr>
          <a:lstStyle>
            <a:lvl1pPr algn="ctr">
              <a:defRPr sz="10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7A0AB89-B0FA-BB68-06A7-3CF6AE8723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4691"/>
          <a:stretch/>
        </p:blipFill>
        <p:spPr>
          <a:xfrm>
            <a:off x="4687741" y="585045"/>
            <a:ext cx="1316329" cy="92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8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AB3626-C651-F443-12B3-421141C5A799}"/>
              </a:ext>
            </a:extLst>
          </p:cNvPr>
          <p:cNvSpPr/>
          <p:nvPr userDrawn="1"/>
        </p:nvSpPr>
        <p:spPr>
          <a:xfrm>
            <a:off x="0" y="244156"/>
            <a:ext cx="10691813" cy="133184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1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BF9E20C7-F46A-E209-9A75-3B780BFFC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t="23027"/>
          <a:stretch/>
        </p:blipFill>
        <p:spPr>
          <a:xfrm>
            <a:off x="0" y="207648"/>
            <a:ext cx="8206233" cy="13618107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04A19E16-ABAB-9388-5E89-01D691FB2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848" y="11197389"/>
            <a:ext cx="8421352" cy="2001776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7" name="Espace réservé pour une image  19">
            <a:extLst>
              <a:ext uri="{FF2B5EF4-FFF2-40B4-BE49-F238E27FC236}">
                <a16:creationId xmlns:a16="http://schemas.microsoft.com/office/drawing/2014/main" id="{A8B8B56E-00A8-3902-B3BC-0C20D685FF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0345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24" name="Espace réservé pour une image  19">
            <a:extLst>
              <a:ext uri="{FF2B5EF4-FFF2-40B4-BE49-F238E27FC236}">
                <a16:creationId xmlns:a16="http://schemas.microsoft.com/office/drawing/2014/main" id="{D312D071-F03C-6A41-95F9-6276A2ACC3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0487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25" name="Espace réservé pour une image  19">
            <a:extLst>
              <a:ext uri="{FF2B5EF4-FFF2-40B4-BE49-F238E27FC236}">
                <a16:creationId xmlns:a16="http://schemas.microsoft.com/office/drawing/2014/main" id="{25D8E136-E030-3B6B-230F-CF2FD60926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50629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26" name="Espace réservé pour une image  19">
            <a:extLst>
              <a:ext uri="{FF2B5EF4-FFF2-40B4-BE49-F238E27FC236}">
                <a16:creationId xmlns:a16="http://schemas.microsoft.com/office/drawing/2014/main" id="{B35FEF6C-10FB-A2EA-EC33-DDD350074A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80771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27" name="Espace réservé pour une image  19">
            <a:extLst>
              <a:ext uri="{FF2B5EF4-FFF2-40B4-BE49-F238E27FC236}">
                <a16:creationId xmlns:a16="http://schemas.microsoft.com/office/drawing/2014/main" id="{82CB1EF5-2FF4-533A-0380-A591446069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10912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87D181-7901-43CC-D17A-AA1FF43CD371}"/>
              </a:ext>
            </a:extLst>
          </p:cNvPr>
          <p:cNvSpPr/>
          <p:nvPr userDrawn="1"/>
        </p:nvSpPr>
        <p:spPr>
          <a:xfrm>
            <a:off x="-1" y="0"/>
            <a:ext cx="10691814" cy="1804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id="{F5F80C22-5159-1F4E-98F2-6A77E5210C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56500" y="8280172"/>
            <a:ext cx="2582863" cy="91859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00965" indent="0">
              <a:buNone/>
              <a:defRPr>
                <a:solidFill>
                  <a:schemeClr val="bg1"/>
                </a:solidFill>
              </a:defRPr>
            </a:lvl2pPr>
            <a:lvl3pPr marL="801929" indent="0">
              <a:buNone/>
              <a:defRPr>
                <a:solidFill>
                  <a:schemeClr val="bg1"/>
                </a:solidFill>
              </a:defRPr>
            </a:lvl3pPr>
            <a:lvl4pPr marL="1202893" indent="0">
              <a:buNone/>
              <a:defRPr>
                <a:solidFill>
                  <a:schemeClr val="bg1"/>
                </a:solidFill>
              </a:defRPr>
            </a:lvl4pPr>
            <a:lvl5pPr marL="160385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71FE6406-0684-8700-BA62-83B7470A8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163" y="3396564"/>
            <a:ext cx="8018860" cy="2019964"/>
          </a:xfrm>
        </p:spPr>
        <p:txBody>
          <a:bodyPr anchor="ctr">
            <a:noAutofit/>
          </a:bodyPr>
          <a:lstStyle>
            <a:lvl1pPr algn="ctr">
              <a:defRPr sz="10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0402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E2ACF2-F7C6-C334-6C90-50531AB55D2B}"/>
              </a:ext>
            </a:extLst>
          </p:cNvPr>
          <p:cNvSpPr/>
          <p:nvPr userDrawn="1"/>
        </p:nvSpPr>
        <p:spPr>
          <a:xfrm>
            <a:off x="0" y="0"/>
            <a:ext cx="10691813" cy="1361810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18FAFB25-FC32-0DDC-FCE6-2A7E5F6036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t="23027"/>
          <a:stretch/>
        </p:blipFill>
        <p:spPr>
          <a:xfrm>
            <a:off x="-1" y="0"/>
            <a:ext cx="8206233" cy="13618107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657C88E2-289A-2191-ED22-6D0493727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848" y="11197389"/>
            <a:ext cx="8421352" cy="2001776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B754B6A-5B95-85CE-C3F6-6FD355FDB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4713"/>
          <a:stretch/>
        </p:blipFill>
        <p:spPr>
          <a:xfrm>
            <a:off x="4687741" y="580144"/>
            <a:ext cx="1316329" cy="921099"/>
          </a:xfrm>
          <a:prstGeom prst="rect">
            <a:avLst/>
          </a:prstGeom>
        </p:spPr>
      </p:pic>
      <p:pic>
        <p:nvPicPr>
          <p:cNvPr id="12" name="Picture 4" descr="Text, logo&#10;&#10;Description automatically generated">
            <a:extLst>
              <a:ext uri="{FF2B5EF4-FFF2-40B4-BE49-F238E27FC236}">
                <a16:creationId xmlns:a16="http://schemas.microsoft.com/office/drawing/2014/main" id="{27059E4A-CCAB-BE8E-A19B-BF047E13A5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6" y="925426"/>
            <a:ext cx="9821600" cy="5663873"/>
          </a:xfrm>
          <a:prstGeom prst="rect">
            <a:avLst/>
          </a:prstGeom>
        </p:spPr>
      </p:pic>
      <p:pic>
        <p:nvPicPr>
          <p:cNvPr id="18" name="Picture 5" descr="Logo&#10;&#10;Description automatically generated">
            <a:extLst>
              <a:ext uri="{FF2B5EF4-FFF2-40B4-BE49-F238E27FC236}">
                <a16:creationId xmlns:a16="http://schemas.microsoft.com/office/drawing/2014/main" id="{8F63E00A-6A60-0C8F-14A3-154E0BA87F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820" y="8772588"/>
            <a:ext cx="1909409" cy="1361628"/>
          </a:xfrm>
          <a:prstGeom prst="rect">
            <a:avLst/>
          </a:prstGeom>
        </p:spPr>
      </p:pic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FC377041-2610-3509-6CB9-1DD65C5DD9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0345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21" name="Picture 10">
            <a:extLst>
              <a:ext uri="{FF2B5EF4-FFF2-40B4-BE49-F238E27FC236}">
                <a16:creationId xmlns:a16="http://schemas.microsoft.com/office/drawing/2014/main" id="{2F06EF35-9A8D-C24A-D925-10C14EF354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01" y="5724658"/>
            <a:ext cx="811870" cy="970091"/>
          </a:xfrm>
          <a:prstGeom prst="rect">
            <a:avLst/>
          </a:prstGeom>
        </p:spPr>
      </p:pic>
      <p:pic>
        <p:nvPicPr>
          <p:cNvPr id="22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FACF6C1A-3418-D85A-292C-D88A777006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7941">
            <a:off x="3417972" y="5823734"/>
            <a:ext cx="816379" cy="832387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25DF5201-6795-7A6E-D4D2-F78BFD495CE9}"/>
              </a:ext>
            </a:extLst>
          </p:cNvPr>
          <p:cNvGrpSpPr/>
          <p:nvPr userDrawn="1"/>
        </p:nvGrpSpPr>
        <p:grpSpPr>
          <a:xfrm>
            <a:off x="2542643" y="5688044"/>
            <a:ext cx="6261307" cy="6169088"/>
            <a:chOff x="1841500" y="4396589"/>
            <a:chExt cx="7686118" cy="7572914"/>
          </a:xfrm>
        </p:grpSpPr>
        <p:pic>
          <p:nvPicPr>
            <p:cNvPr id="15" name="Picture 11" descr="A picture containing text, silhouette, light&#10;&#10;Description automatically generated">
              <a:extLst>
                <a:ext uri="{FF2B5EF4-FFF2-40B4-BE49-F238E27FC236}">
                  <a16:creationId xmlns:a16="http://schemas.microsoft.com/office/drawing/2014/main" id="{8EDACAAD-4C8D-D2D6-8960-EF9A1A1C7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500" y="5494410"/>
              <a:ext cx="1356051" cy="1382640"/>
            </a:xfrm>
            <a:prstGeom prst="rect">
              <a:avLst/>
            </a:prstGeom>
          </p:spPr>
        </p:pic>
        <p:pic>
          <p:nvPicPr>
            <p:cNvPr id="16" name="Picture 6" descr="Logo&#10;&#10;Description automatically generated">
              <a:extLst>
                <a:ext uri="{FF2B5EF4-FFF2-40B4-BE49-F238E27FC236}">
                  <a16:creationId xmlns:a16="http://schemas.microsoft.com/office/drawing/2014/main" id="{3128EBE4-678E-7231-B2B8-D342C5BF0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660" y="4396589"/>
              <a:ext cx="7011958" cy="7572914"/>
            </a:xfrm>
            <a:prstGeom prst="rect">
              <a:avLst/>
            </a:prstGeom>
          </p:spPr>
        </p:pic>
      </p:grpSp>
      <p:sp>
        <p:nvSpPr>
          <p:cNvPr id="8" name="Espace réservé pour une image  19">
            <a:extLst>
              <a:ext uri="{FF2B5EF4-FFF2-40B4-BE49-F238E27FC236}">
                <a16:creationId xmlns:a16="http://schemas.microsoft.com/office/drawing/2014/main" id="{A21CD016-540E-316E-F969-539B764CC9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0487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10" name="Espace réservé pour une image  19">
            <a:extLst>
              <a:ext uri="{FF2B5EF4-FFF2-40B4-BE49-F238E27FC236}">
                <a16:creationId xmlns:a16="http://schemas.microsoft.com/office/drawing/2014/main" id="{4F85C29B-0167-B624-7215-F9DA81A03E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50629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13" name="Espace réservé pour une image  19">
            <a:extLst>
              <a:ext uri="{FF2B5EF4-FFF2-40B4-BE49-F238E27FC236}">
                <a16:creationId xmlns:a16="http://schemas.microsoft.com/office/drawing/2014/main" id="{F4553B85-9C9F-2E12-64C9-AD4E604993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80771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17" name="Espace réservé pour une image  19">
            <a:extLst>
              <a:ext uri="{FF2B5EF4-FFF2-40B4-BE49-F238E27FC236}">
                <a16:creationId xmlns:a16="http://schemas.microsoft.com/office/drawing/2014/main" id="{E095062F-AB70-31E9-27AC-B2817406AC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10912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8F8FA780-7920-8031-CC4F-ED0B5E03E3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56500" y="7853988"/>
            <a:ext cx="2582863" cy="91859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00965" indent="0">
              <a:buNone/>
              <a:defRPr>
                <a:solidFill>
                  <a:schemeClr val="bg1"/>
                </a:solidFill>
              </a:defRPr>
            </a:lvl2pPr>
            <a:lvl3pPr marL="801929" indent="0">
              <a:buNone/>
              <a:defRPr>
                <a:solidFill>
                  <a:schemeClr val="bg1"/>
                </a:solidFill>
              </a:defRPr>
            </a:lvl3pPr>
            <a:lvl4pPr marL="1202893" indent="0">
              <a:buNone/>
              <a:defRPr>
                <a:solidFill>
                  <a:schemeClr val="bg1"/>
                </a:solidFill>
              </a:defRPr>
            </a:lvl4pPr>
            <a:lvl5pPr marL="160385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421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E2ACF2-F7C6-C334-6C90-50531AB55D2B}"/>
              </a:ext>
            </a:extLst>
          </p:cNvPr>
          <p:cNvSpPr/>
          <p:nvPr userDrawn="1"/>
        </p:nvSpPr>
        <p:spPr>
          <a:xfrm>
            <a:off x="0" y="0"/>
            <a:ext cx="10691813" cy="1361810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18FAFB25-FC32-0DDC-FCE6-2A7E5F6036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t="23027"/>
          <a:stretch/>
        </p:blipFill>
        <p:spPr>
          <a:xfrm>
            <a:off x="-1" y="0"/>
            <a:ext cx="8206233" cy="13618107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657C88E2-289A-2191-ED22-6D0493727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848" y="11197389"/>
            <a:ext cx="8421352" cy="2001776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12" name="Picture 4" descr="Text, logo&#10;&#10;Description automatically generated">
            <a:extLst>
              <a:ext uri="{FF2B5EF4-FFF2-40B4-BE49-F238E27FC236}">
                <a16:creationId xmlns:a16="http://schemas.microsoft.com/office/drawing/2014/main" id="{27059E4A-CCAB-BE8E-A19B-BF047E13A5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6" y="925426"/>
            <a:ext cx="9821600" cy="5663873"/>
          </a:xfrm>
          <a:prstGeom prst="rect">
            <a:avLst/>
          </a:prstGeom>
        </p:spPr>
      </p:pic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FC377041-2610-3509-6CB9-1DD65C5DD9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0345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21" name="Picture 10">
            <a:extLst>
              <a:ext uri="{FF2B5EF4-FFF2-40B4-BE49-F238E27FC236}">
                <a16:creationId xmlns:a16="http://schemas.microsoft.com/office/drawing/2014/main" id="{2F06EF35-9A8D-C24A-D925-10C14EF354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01" y="5724658"/>
            <a:ext cx="811870" cy="970091"/>
          </a:xfrm>
          <a:prstGeom prst="rect">
            <a:avLst/>
          </a:prstGeom>
        </p:spPr>
      </p:pic>
      <p:pic>
        <p:nvPicPr>
          <p:cNvPr id="22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FACF6C1A-3418-D85A-292C-D88A777006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7941">
            <a:off x="3417972" y="5823734"/>
            <a:ext cx="816379" cy="832387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25DF5201-6795-7A6E-D4D2-F78BFD495CE9}"/>
              </a:ext>
            </a:extLst>
          </p:cNvPr>
          <p:cNvGrpSpPr/>
          <p:nvPr userDrawn="1"/>
        </p:nvGrpSpPr>
        <p:grpSpPr>
          <a:xfrm>
            <a:off x="2542643" y="5688044"/>
            <a:ext cx="6261307" cy="6169088"/>
            <a:chOff x="1841500" y="4396589"/>
            <a:chExt cx="7686118" cy="7572914"/>
          </a:xfrm>
        </p:grpSpPr>
        <p:pic>
          <p:nvPicPr>
            <p:cNvPr id="15" name="Picture 11" descr="A picture containing text, silhouette, light&#10;&#10;Description automatically generated">
              <a:extLst>
                <a:ext uri="{FF2B5EF4-FFF2-40B4-BE49-F238E27FC236}">
                  <a16:creationId xmlns:a16="http://schemas.microsoft.com/office/drawing/2014/main" id="{8EDACAAD-4C8D-D2D6-8960-EF9A1A1C7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500" y="5494410"/>
              <a:ext cx="1356051" cy="1382640"/>
            </a:xfrm>
            <a:prstGeom prst="rect">
              <a:avLst/>
            </a:prstGeom>
          </p:spPr>
        </p:pic>
        <p:pic>
          <p:nvPicPr>
            <p:cNvPr id="16" name="Picture 6" descr="Logo&#10;&#10;Description automatically generated">
              <a:extLst>
                <a:ext uri="{FF2B5EF4-FFF2-40B4-BE49-F238E27FC236}">
                  <a16:creationId xmlns:a16="http://schemas.microsoft.com/office/drawing/2014/main" id="{3128EBE4-678E-7231-B2B8-D342C5BF0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660" y="4396589"/>
              <a:ext cx="7011958" cy="7572914"/>
            </a:xfrm>
            <a:prstGeom prst="rect">
              <a:avLst/>
            </a:prstGeom>
          </p:spPr>
        </p:pic>
      </p:grpSp>
      <p:sp>
        <p:nvSpPr>
          <p:cNvPr id="8" name="Espace réservé pour une image  19">
            <a:extLst>
              <a:ext uri="{FF2B5EF4-FFF2-40B4-BE49-F238E27FC236}">
                <a16:creationId xmlns:a16="http://schemas.microsoft.com/office/drawing/2014/main" id="{A21CD016-540E-316E-F969-539B764CC9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0487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10" name="Espace réservé pour une image  19">
            <a:extLst>
              <a:ext uri="{FF2B5EF4-FFF2-40B4-BE49-F238E27FC236}">
                <a16:creationId xmlns:a16="http://schemas.microsoft.com/office/drawing/2014/main" id="{4F85C29B-0167-B624-7215-F9DA81A03E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50629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13" name="Espace réservé pour une image  19">
            <a:extLst>
              <a:ext uri="{FF2B5EF4-FFF2-40B4-BE49-F238E27FC236}">
                <a16:creationId xmlns:a16="http://schemas.microsoft.com/office/drawing/2014/main" id="{F4553B85-9C9F-2E12-64C9-AD4E604993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80771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17" name="Espace réservé pour une image  19">
            <a:extLst>
              <a:ext uri="{FF2B5EF4-FFF2-40B4-BE49-F238E27FC236}">
                <a16:creationId xmlns:a16="http://schemas.microsoft.com/office/drawing/2014/main" id="{E095062F-AB70-31E9-27AC-B2817406AC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10912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8F8FA780-7920-8031-CC4F-ED0B5E03E3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56500" y="7853988"/>
            <a:ext cx="2582863" cy="91859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00965" indent="0">
              <a:buNone/>
              <a:defRPr>
                <a:solidFill>
                  <a:schemeClr val="bg1"/>
                </a:solidFill>
              </a:defRPr>
            </a:lvl2pPr>
            <a:lvl3pPr marL="801929" indent="0">
              <a:buNone/>
              <a:defRPr>
                <a:solidFill>
                  <a:schemeClr val="bg1"/>
                </a:solidFill>
              </a:defRPr>
            </a:lvl3pPr>
            <a:lvl4pPr marL="1202893" indent="0">
              <a:buNone/>
              <a:defRPr>
                <a:solidFill>
                  <a:schemeClr val="bg1"/>
                </a:solidFill>
              </a:defRPr>
            </a:lvl4pPr>
            <a:lvl5pPr marL="160385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8CFF0EF-A224-EEB3-3673-7E3A88CB46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b="14713"/>
          <a:stretch/>
        </p:blipFill>
        <p:spPr>
          <a:xfrm>
            <a:off x="4687741" y="580144"/>
            <a:ext cx="1316329" cy="9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E2ACF2-F7C6-C334-6C90-50531AB55D2B}"/>
              </a:ext>
            </a:extLst>
          </p:cNvPr>
          <p:cNvSpPr/>
          <p:nvPr userDrawn="1"/>
        </p:nvSpPr>
        <p:spPr>
          <a:xfrm>
            <a:off x="0" y="0"/>
            <a:ext cx="10691813" cy="1361810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18FAFB25-FC32-0DDC-FCE6-2A7E5F6036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t="23027"/>
          <a:stretch/>
        </p:blipFill>
        <p:spPr>
          <a:xfrm>
            <a:off x="-1" y="0"/>
            <a:ext cx="8206233" cy="13618107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657C88E2-289A-2191-ED22-6D0493727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848" y="11197389"/>
            <a:ext cx="8421352" cy="2001776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12" name="Picture 4" descr="Text, logo&#10;&#10;Description automatically generated">
            <a:extLst>
              <a:ext uri="{FF2B5EF4-FFF2-40B4-BE49-F238E27FC236}">
                <a16:creationId xmlns:a16="http://schemas.microsoft.com/office/drawing/2014/main" id="{27059E4A-CCAB-BE8E-A19B-BF047E13A5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6" y="925426"/>
            <a:ext cx="9821600" cy="5663873"/>
          </a:xfrm>
          <a:prstGeom prst="rect">
            <a:avLst/>
          </a:prstGeom>
        </p:spPr>
      </p:pic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FC377041-2610-3509-6CB9-1DD65C5DD9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0345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21" name="Picture 10">
            <a:extLst>
              <a:ext uri="{FF2B5EF4-FFF2-40B4-BE49-F238E27FC236}">
                <a16:creationId xmlns:a16="http://schemas.microsoft.com/office/drawing/2014/main" id="{2F06EF35-9A8D-C24A-D925-10C14EF354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01" y="5724658"/>
            <a:ext cx="811870" cy="970091"/>
          </a:xfrm>
          <a:prstGeom prst="rect">
            <a:avLst/>
          </a:prstGeom>
        </p:spPr>
      </p:pic>
      <p:pic>
        <p:nvPicPr>
          <p:cNvPr id="22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FACF6C1A-3418-D85A-292C-D88A777006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7941">
            <a:off x="3417972" y="5823734"/>
            <a:ext cx="816379" cy="832387"/>
          </a:xfrm>
          <a:prstGeom prst="rect">
            <a:avLst/>
          </a:prstGeom>
        </p:spPr>
      </p:pic>
      <p:sp>
        <p:nvSpPr>
          <p:cNvPr id="8" name="Espace réservé pour une image  19">
            <a:extLst>
              <a:ext uri="{FF2B5EF4-FFF2-40B4-BE49-F238E27FC236}">
                <a16:creationId xmlns:a16="http://schemas.microsoft.com/office/drawing/2014/main" id="{A21CD016-540E-316E-F969-539B764CC9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0487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10" name="Espace réservé pour une image  19">
            <a:extLst>
              <a:ext uri="{FF2B5EF4-FFF2-40B4-BE49-F238E27FC236}">
                <a16:creationId xmlns:a16="http://schemas.microsoft.com/office/drawing/2014/main" id="{4F85C29B-0167-B624-7215-F9DA81A03E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50629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13" name="Espace réservé pour une image  19">
            <a:extLst>
              <a:ext uri="{FF2B5EF4-FFF2-40B4-BE49-F238E27FC236}">
                <a16:creationId xmlns:a16="http://schemas.microsoft.com/office/drawing/2014/main" id="{F4553B85-9C9F-2E12-64C9-AD4E604993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80771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17" name="Espace réservé pour une image  19">
            <a:extLst>
              <a:ext uri="{FF2B5EF4-FFF2-40B4-BE49-F238E27FC236}">
                <a16:creationId xmlns:a16="http://schemas.microsoft.com/office/drawing/2014/main" id="{E095062F-AB70-31E9-27AC-B2817406AC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10912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8F8FA780-7920-8031-CC4F-ED0B5E03E3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56500" y="7853988"/>
            <a:ext cx="2582863" cy="91859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00965" indent="0">
              <a:buNone/>
              <a:defRPr>
                <a:solidFill>
                  <a:schemeClr val="bg1"/>
                </a:solidFill>
              </a:defRPr>
            </a:lvl2pPr>
            <a:lvl3pPr marL="801929" indent="0">
              <a:buNone/>
              <a:defRPr>
                <a:solidFill>
                  <a:schemeClr val="bg1"/>
                </a:solidFill>
              </a:defRPr>
            </a:lvl3pPr>
            <a:lvl4pPr marL="1202893" indent="0">
              <a:buNone/>
              <a:defRPr>
                <a:solidFill>
                  <a:schemeClr val="bg1"/>
                </a:solidFill>
              </a:defRPr>
            </a:lvl4pPr>
            <a:lvl5pPr marL="160385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9226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E2ACF2-F7C6-C334-6C90-50531AB55D2B}"/>
              </a:ext>
            </a:extLst>
          </p:cNvPr>
          <p:cNvSpPr/>
          <p:nvPr userDrawn="1"/>
        </p:nvSpPr>
        <p:spPr>
          <a:xfrm>
            <a:off x="0" y="0"/>
            <a:ext cx="10691813" cy="1361810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18FAFB25-FC32-0DDC-FCE6-2A7E5F6036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t="23027"/>
          <a:stretch/>
        </p:blipFill>
        <p:spPr>
          <a:xfrm>
            <a:off x="-1" y="0"/>
            <a:ext cx="8206233" cy="13618107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657C88E2-289A-2191-ED22-6D0493727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848" y="11197389"/>
            <a:ext cx="8421352" cy="2001776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FC377041-2610-3509-6CB9-1DD65C5DD9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0345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8" name="Espace réservé pour une image  19">
            <a:extLst>
              <a:ext uri="{FF2B5EF4-FFF2-40B4-BE49-F238E27FC236}">
                <a16:creationId xmlns:a16="http://schemas.microsoft.com/office/drawing/2014/main" id="{A21CD016-540E-316E-F969-539B764CC9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0487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10" name="Espace réservé pour une image  19">
            <a:extLst>
              <a:ext uri="{FF2B5EF4-FFF2-40B4-BE49-F238E27FC236}">
                <a16:creationId xmlns:a16="http://schemas.microsoft.com/office/drawing/2014/main" id="{4F85C29B-0167-B624-7215-F9DA81A03E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50629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13" name="Espace réservé pour une image  19">
            <a:extLst>
              <a:ext uri="{FF2B5EF4-FFF2-40B4-BE49-F238E27FC236}">
                <a16:creationId xmlns:a16="http://schemas.microsoft.com/office/drawing/2014/main" id="{F4553B85-9C9F-2E12-64C9-AD4E604993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80771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17" name="Espace réservé pour une image  19">
            <a:extLst>
              <a:ext uri="{FF2B5EF4-FFF2-40B4-BE49-F238E27FC236}">
                <a16:creationId xmlns:a16="http://schemas.microsoft.com/office/drawing/2014/main" id="{E095062F-AB70-31E9-27AC-B2817406AC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10912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8F8FA780-7920-8031-CC4F-ED0B5E03E3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56500" y="7853988"/>
            <a:ext cx="2582863" cy="91859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00965" indent="0">
              <a:buNone/>
              <a:defRPr>
                <a:solidFill>
                  <a:schemeClr val="bg1"/>
                </a:solidFill>
              </a:defRPr>
            </a:lvl2pPr>
            <a:lvl3pPr marL="801929" indent="0">
              <a:buNone/>
              <a:defRPr>
                <a:solidFill>
                  <a:schemeClr val="bg1"/>
                </a:solidFill>
              </a:defRPr>
            </a:lvl3pPr>
            <a:lvl4pPr marL="1202893" indent="0">
              <a:buNone/>
              <a:defRPr>
                <a:solidFill>
                  <a:schemeClr val="bg1"/>
                </a:solidFill>
              </a:defRPr>
            </a:lvl4pPr>
            <a:lvl5pPr marL="160385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AB213C2-E2D8-F1E2-F5E7-E15FE99A7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163" y="3396564"/>
            <a:ext cx="8018860" cy="2019964"/>
          </a:xfrm>
        </p:spPr>
        <p:txBody>
          <a:bodyPr anchor="ctr">
            <a:noAutofit/>
          </a:bodyPr>
          <a:lstStyle>
            <a:lvl1pPr algn="ctr">
              <a:defRPr sz="10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6493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E2ACF2-F7C6-C334-6C90-50531AB55D2B}"/>
              </a:ext>
            </a:extLst>
          </p:cNvPr>
          <p:cNvSpPr/>
          <p:nvPr userDrawn="1"/>
        </p:nvSpPr>
        <p:spPr>
          <a:xfrm>
            <a:off x="0" y="0"/>
            <a:ext cx="10691813" cy="1361810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18FAFB25-FC32-0DDC-FCE6-2A7E5F6036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t="23027"/>
          <a:stretch/>
        </p:blipFill>
        <p:spPr>
          <a:xfrm>
            <a:off x="-1" y="0"/>
            <a:ext cx="8206233" cy="13618107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657C88E2-289A-2191-ED22-6D0493727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848" y="11197389"/>
            <a:ext cx="8421352" cy="2001776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FC377041-2610-3509-6CB9-1DD65C5DD9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0345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8" name="Espace réservé pour une image  19">
            <a:extLst>
              <a:ext uri="{FF2B5EF4-FFF2-40B4-BE49-F238E27FC236}">
                <a16:creationId xmlns:a16="http://schemas.microsoft.com/office/drawing/2014/main" id="{A21CD016-540E-316E-F969-539B764CC9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0487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10" name="Espace réservé pour une image  19">
            <a:extLst>
              <a:ext uri="{FF2B5EF4-FFF2-40B4-BE49-F238E27FC236}">
                <a16:creationId xmlns:a16="http://schemas.microsoft.com/office/drawing/2014/main" id="{4F85C29B-0167-B624-7215-F9DA81A03E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50629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13" name="Espace réservé pour une image  19">
            <a:extLst>
              <a:ext uri="{FF2B5EF4-FFF2-40B4-BE49-F238E27FC236}">
                <a16:creationId xmlns:a16="http://schemas.microsoft.com/office/drawing/2014/main" id="{F4553B85-9C9F-2E12-64C9-AD4E604993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80771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17" name="Espace réservé pour une image  19">
            <a:extLst>
              <a:ext uri="{FF2B5EF4-FFF2-40B4-BE49-F238E27FC236}">
                <a16:creationId xmlns:a16="http://schemas.microsoft.com/office/drawing/2014/main" id="{E095062F-AB70-31E9-27AC-B2817406AC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10912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8F8FA780-7920-8031-CC4F-ED0B5E03E3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56500" y="7853988"/>
            <a:ext cx="2582863" cy="91859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00965" indent="0">
              <a:buNone/>
              <a:defRPr>
                <a:solidFill>
                  <a:schemeClr val="bg1"/>
                </a:solidFill>
              </a:defRPr>
            </a:lvl2pPr>
            <a:lvl3pPr marL="801929" indent="0">
              <a:buNone/>
              <a:defRPr>
                <a:solidFill>
                  <a:schemeClr val="bg1"/>
                </a:solidFill>
              </a:defRPr>
            </a:lvl3pPr>
            <a:lvl4pPr marL="1202893" indent="0">
              <a:buNone/>
              <a:defRPr>
                <a:solidFill>
                  <a:schemeClr val="bg1"/>
                </a:solidFill>
              </a:defRPr>
            </a:lvl4pPr>
            <a:lvl5pPr marL="160385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32E5F38-DDCC-5BEE-F3D6-CE3E444251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4713"/>
          <a:stretch/>
        </p:blipFill>
        <p:spPr>
          <a:xfrm>
            <a:off x="4687741" y="580144"/>
            <a:ext cx="1316329" cy="9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9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E2ACF2-F7C6-C334-6C90-50531AB55D2B}"/>
              </a:ext>
            </a:extLst>
          </p:cNvPr>
          <p:cNvSpPr/>
          <p:nvPr userDrawn="1"/>
        </p:nvSpPr>
        <p:spPr>
          <a:xfrm>
            <a:off x="0" y="1"/>
            <a:ext cx="10691813" cy="1283817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18FAFB25-FC32-0DDC-FCE6-2A7E5F6036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t="23027"/>
          <a:stretch/>
        </p:blipFill>
        <p:spPr>
          <a:xfrm>
            <a:off x="-1" y="-1"/>
            <a:ext cx="8206233" cy="13618107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25DF5201-6795-7A6E-D4D2-F78BFD495CE9}"/>
              </a:ext>
            </a:extLst>
          </p:cNvPr>
          <p:cNvGrpSpPr/>
          <p:nvPr userDrawn="1"/>
        </p:nvGrpSpPr>
        <p:grpSpPr>
          <a:xfrm>
            <a:off x="1647547" y="4608575"/>
            <a:ext cx="7396717" cy="7287775"/>
            <a:chOff x="1841500" y="4396589"/>
            <a:chExt cx="7686118" cy="7572914"/>
          </a:xfrm>
        </p:grpSpPr>
        <p:pic>
          <p:nvPicPr>
            <p:cNvPr id="15" name="Picture 11" descr="A picture containing text, silhouette, light&#10;&#10;Description automatically generated">
              <a:extLst>
                <a:ext uri="{FF2B5EF4-FFF2-40B4-BE49-F238E27FC236}">
                  <a16:creationId xmlns:a16="http://schemas.microsoft.com/office/drawing/2014/main" id="{8EDACAAD-4C8D-D2D6-8960-EF9A1A1C7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500" y="5494410"/>
              <a:ext cx="1356051" cy="1382640"/>
            </a:xfrm>
            <a:prstGeom prst="rect">
              <a:avLst/>
            </a:prstGeom>
          </p:spPr>
        </p:pic>
        <p:pic>
          <p:nvPicPr>
            <p:cNvPr id="16" name="Picture 6" descr="Logo&#10;&#10;Description automatically generated">
              <a:extLst>
                <a:ext uri="{FF2B5EF4-FFF2-40B4-BE49-F238E27FC236}">
                  <a16:creationId xmlns:a16="http://schemas.microsoft.com/office/drawing/2014/main" id="{3128EBE4-678E-7231-B2B8-D342C5BF0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660" y="4396589"/>
              <a:ext cx="7011958" cy="7572914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35F2D8E-9AF4-64DA-BD8A-73E29B460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477" y="743695"/>
            <a:ext cx="8018860" cy="2019964"/>
          </a:xfrm>
        </p:spPr>
        <p:txBody>
          <a:bodyPr anchor="b"/>
          <a:lstStyle>
            <a:lvl1pPr algn="ctr">
              <a:defRPr sz="5262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57C88E2-289A-2191-ED22-6D0493727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477" y="9955328"/>
            <a:ext cx="2906339" cy="2680075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B754B6A-5B95-85CE-C3F6-6FD355FDB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16248"/>
          <a:stretch/>
        </p:blipFill>
        <p:spPr>
          <a:xfrm>
            <a:off x="4687741" y="13519734"/>
            <a:ext cx="1316330" cy="904530"/>
          </a:xfrm>
          <a:prstGeom prst="rect">
            <a:avLst/>
          </a:prstGeom>
        </p:spPr>
      </p:pic>
      <p:pic>
        <p:nvPicPr>
          <p:cNvPr id="12" name="Picture 4" descr="Text, logo&#10;&#10;Description automatically generated">
            <a:extLst>
              <a:ext uri="{FF2B5EF4-FFF2-40B4-BE49-F238E27FC236}">
                <a16:creationId xmlns:a16="http://schemas.microsoft.com/office/drawing/2014/main" id="{27059E4A-CCAB-BE8E-A19B-BF047E13A5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6" y="-68277"/>
            <a:ext cx="9821600" cy="5663873"/>
          </a:xfrm>
          <a:prstGeom prst="rect">
            <a:avLst/>
          </a:prstGeom>
        </p:spPr>
      </p:pic>
      <p:pic>
        <p:nvPicPr>
          <p:cNvPr id="18" name="Picture 5" descr="Logo&#10;&#10;Description automatically generated">
            <a:extLst>
              <a:ext uri="{FF2B5EF4-FFF2-40B4-BE49-F238E27FC236}">
                <a16:creationId xmlns:a16="http://schemas.microsoft.com/office/drawing/2014/main" id="{8F63E00A-6A60-0C8F-14A3-154E0BA87F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820" y="8772588"/>
            <a:ext cx="1909409" cy="136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9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AB3626-C651-F443-12B3-421141C5A799}"/>
              </a:ext>
            </a:extLst>
          </p:cNvPr>
          <p:cNvSpPr/>
          <p:nvPr userDrawn="1"/>
        </p:nvSpPr>
        <p:spPr>
          <a:xfrm>
            <a:off x="0" y="0"/>
            <a:ext cx="10691813" cy="1361810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1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BF9E20C7-F46A-E209-9A75-3B780BFFC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t="23027"/>
          <a:stretch/>
        </p:blipFill>
        <p:spPr>
          <a:xfrm>
            <a:off x="-1" y="0"/>
            <a:ext cx="8206233" cy="13618107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04A19E16-ABAB-9388-5E89-01D691FB2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848" y="11197389"/>
            <a:ext cx="8421352" cy="2001776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13" name="Picture 5" descr="Logo&#10;&#10;Description automatically generated">
            <a:extLst>
              <a:ext uri="{FF2B5EF4-FFF2-40B4-BE49-F238E27FC236}">
                <a16:creationId xmlns:a16="http://schemas.microsoft.com/office/drawing/2014/main" id="{E067C797-10F2-C3ED-D0F3-90F400C11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820" y="8772588"/>
            <a:ext cx="1909409" cy="1361628"/>
          </a:xfrm>
          <a:prstGeom prst="rect">
            <a:avLst/>
          </a:prstGeom>
        </p:spPr>
      </p:pic>
      <p:sp>
        <p:nvSpPr>
          <p:cNvPr id="17" name="Espace réservé pour une image  19">
            <a:extLst>
              <a:ext uri="{FF2B5EF4-FFF2-40B4-BE49-F238E27FC236}">
                <a16:creationId xmlns:a16="http://schemas.microsoft.com/office/drawing/2014/main" id="{A8B8B56E-00A8-3902-B3BC-0C20D685FF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0345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C0470A5B-0047-4B95-0E18-0D9964B923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01" y="6150842"/>
            <a:ext cx="811870" cy="970091"/>
          </a:xfrm>
          <a:prstGeom prst="rect">
            <a:avLst/>
          </a:prstGeom>
        </p:spPr>
      </p:pic>
      <p:pic>
        <p:nvPicPr>
          <p:cNvPr id="20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8CDA3E30-80BB-9FA2-AC25-5931384ECB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7941">
            <a:off x="3417972" y="6249918"/>
            <a:ext cx="816379" cy="832387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4EF0A133-08BF-1B75-DF35-5BCC66CABC72}"/>
              </a:ext>
            </a:extLst>
          </p:cNvPr>
          <p:cNvGrpSpPr/>
          <p:nvPr userDrawn="1"/>
        </p:nvGrpSpPr>
        <p:grpSpPr>
          <a:xfrm>
            <a:off x="2542643" y="6114228"/>
            <a:ext cx="6261307" cy="6169088"/>
            <a:chOff x="1841500" y="4396589"/>
            <a:chExt cx="7686118" cy="7572914"/>
          </a:xfrm>
        </p:grpSpPr>
        <p:pic>
          <p:nvPicPr>
            <p:cNvPr id="22" name="Picture 11" descr="A picture containing text, silhouette, light&#10;&#10;Description automatically generated">
              <a:extLst>
                <a:ext uri="{FF2B5EF4-FFF2-40B4-BE49-F238E27FC236}">
                  <a16:creationId xmlns:a16="http://schemas.microsoft.com/office/drawing/2014/main" id="{A157A291-9C23-5258-65C3-3C41C7569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500" y="5494410"/>
              <a:ext cx="1356051" cy="1382640"/>
            </a:xfrm>
            <a:prstGeom prst="rect">
              <a:avLst/>
            </a:prstGeom>
          </p:spPr>
        </p:pic>
        <p:pic>
          <p:nvPicPr>
            <p:cNvPr id="23" name="Picture 6" descr="Logo&#10;&#10;Description automatically generated">
              <a:extLst>
                <a:ext uri="{FF2B5EF4-FFF2-40B4-BE49-F238E27FC236}">
                  <a16:creationId xmlns:a16="http://schemas.microsoft.com/office/drawing/2014/main" id="{7064BF5E-6D3B-B5E1-7BD1-6B2B216C9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660" y="4396589"/>
              <a:ext cx="7011958" cy="7572914"/>
            </a:xfrm>
            <a:prstGeom prst="rect">
              <a:avLst/>
            </a:prstGeom>
          </p:spPr>
        </p:pic>
      </p:grpSp>
      <p:sp>
        <p:nvSpPr>
          <p:cNvPr id="24" name="Espace réservé pour une image  19">
            <a:extLst>
              <a:ext uri="{FF2B5EF4-FFF2-40B4-BE49-F238E27FC236}">
                <a16:creationId xmlns:a16="http://schemas.microsoft.com/office/drawing/2014/main" id="{D312D071-F03C-6A41-95F9-6276A2ACC3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0487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25" name="Espace réservé pour une image  19">
            <a:extLst>
              <a:ext uri="{FF2B5EF4-FFF2-40B4-BE49-F238E27FC236}">
                <a16:creationId xmlns:a16="http://schemas.microsoft.com/office/drawing/2014/main" id="{25D8E136-E030-3B6B-230F-CF2FD60926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50629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26" name="Espace réservé pour une image  19">
            <a:extLst>
              <a:ext uri="{FF2B5EF4-FFF2-40B4-BE49-F238E27FC236}">
                <a16:creationId xmlns:a16="http://schemas.microsoft.com/office/drawing/2014/main" id="{B35FEF6C-10FB-A2EA-EC33-DDD350074A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80771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27" name="Espace réservé pour une image  19">
            <a:extLst>
              <a:ext uri="{FF2B5EF4-FFF2-40B4-BE49-F238E27FC236}">
                <a16:creationId xmlns:a16="http://schemas.microsoft.com/office/drawing/2014/main" id="{82CB1EF5-2FF4-533A-0380-A591446069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10912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28" name="Espace réservé du texte 22">
            <a:extLst>
              <a:ext uri="{FF2B5EF4-FFF2-40B4-BE49-F238E27FC236}">
                <a16:creationId xmlns:a16="http://schemas.microsoft.com/office/drawing/2014/main" id="{C5B4E358-0C9F-2415-D64E-0B94C4C3FC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56500" y="8280172"/>
            <a:ext cx="2582863" cy="91859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00965" indent="0">
              <a:buNone/>
              <a:defRPr>
                <a:solidFill>
                  <a:schemeClr val="bg1"/>
                </a:solidFill>
              </a:defRPr>
            </a:lvl2pPr>
            <a:lvl3pPr marL="801929" indent="0">
              <a:buNone/>
              <a:defRPr>
                <a:solidFill>
                  <a:schemeClr val="bg1"/>
                </a:solidFill>
              </a:defRPr>
            </a:lvl3pPr>
            <a:lvl4pPr marL="1202893" indent="0">
              <a:buNone/>
              <a:defRPr>
                <a:solidFill>
                  <a:schemeClr val="bg1"/>
                </a:solidFill>
              </a:defRPr>
            </a:lvl4pPr>
            <a:lvl5pPr marL="160385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5F2D8E-9AF4-64DA-BD8A-73E29B460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163" y="3396564"/>
            <a:ext cx="8018860" cy="2019964"/>
          </a:xfrm>
        </p:spPr>
        <p:txBody>
          <a:bodyPr anchor="ctr">
            <a:noAutofit/>
          </a:bodyPr>
          <a:lstStyle>
            <a:lvl1pPr algn="ctr">
              <a:defRPr sz="10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29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1655F9BE-D2BB-ABB4-349C-533774907A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658">
            <a:off x="1808062" y="5404736"/>
            <a:ext cx="990209" cy="832387"/>
          </a:xfrm>
          <a:prstGeom prst="rect">
            <a:avLst/>
          </a:prstGeom>
        </p:spPr>
      </p:pic>
      <p:pic>
        <p:nvPicPr>
          <p:cNvPr id="30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0BDB3978-106B-A43E-37E8-3B9CD48607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1339">
            <a:off x="1921128" y="3776598"/>
            <a:ext cx="885573" cy="910390"/>
          </a:xfrm>
          <a:prstGeom prst="rect">
            <a:avLst/>
          </a:prstGeom>
        </p:spPr>
      </p:pic>
      <p:pic>
        <p:nvPicPr>
          <p:cNvPr id="31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AD19DCD1-2153-0412-FF28-127FBFD54F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0968">
            <a:off x="3251294" y="1980008"/>
            <a:ext cx="990209" cy="832387"/>
          </a:xfrm>
          <a:prstGeom prst="rect">
            <a:avLst/>
          </a:prstGeom>
        </p:spPr>
      </p:pic>
      <p:pic>
        <p:nvPicPr>
          <p:cNvPr id="32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80657837-1D50-3DEB-7171-FA4D4C25F43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57392" flipH="1">
            <a:off x="5967331" y="1800591"/>
            <a:ext cx="906125" cy="879383"/>
          </a:xfrm>
          <a:prstGeom prst="rect">
            <a:avLst/>
          </a:prstGeom>
        </p:spPr>
      </p:pic>
      <p:pic>
        <p:nvPicPr>
          <p:cNvPr id="33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777348D8-8FC6-F9C4-CD45-F9F1BC65DF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13" y="3653246"/>
            <a:ext cx="990209" cy="832387"/>
          </a:xfrm>
          <a:prstGeom prst="rect">
            <a:avLst/>
          </a:prstGeom>
        </p:spPr>
      </p:pic>
      <p:pic>
        <p:nvPicPr>
          <p:cNvPr id="34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18F3EF4B-849C-765A-313A-5C57384C1A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07319">
            <a:off x="7399231" y="5734648"/>
            <a:ext cx="990209" cy="83238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FD11D7A-7AA3-4DE2-517E-8827ACE8DE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b="14713"/>
          <a:stretch/>
        </p:blipFill>
        <p:spPr>
          <a:xfrm>
            <a:off x="4687741" y="580144"/>
            <a:ext cx="1316329" cy="9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2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AB3626-C651-F443-12B3-421141C5A799}"/>
              </a:ext>
            </a:extLst>
          </p:cNvPr>
          <p:cNvSpPr/>
          <p:nvPr userDrawn="1"/>
        </p:nvSpPr>
        <p:spPr>
          <a:xfrm>
            <a:off x="0" y="238540"/>
            <a:ext cx="10691813" cy="133184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1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BF9E20C7-F46A-E209-9A75-3B780BFFC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t="23027"/>
          <a:stretch/>
        </p:blipFill>
        <p:spPr>
          <a:xfrm>
            <a:off x="0" y="207648"/>
            <a:ext cx="8206233" cy="13618107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04A19E16-ABAB-9388-5E89-01D691FB2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848" y="11197389"/>
            <a:ext cx="8421352" cy="2001776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7" name="Espace réservé pour une image  19">
            <a:extLst>
              <a:ext uri="{FF2B5EF4-FFF2-40B4-BE49-F238E27FC236}">
                <a16:creationId xmlns:a16="http://schemas.microsoft.com/office/drawing/2014/main" id="{A8B8B56E-00A8-3902-B3BC-0C20D685FF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0345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24" name="Espace réservé pour une image  19">
            <a:extLst>
              <a:ext uri="{FF2B5EF4-FFF2-40B4-BE49-F238E27FC236}">
                <a16:creationId xmlns:a16="http://schemas.microsoft.com/office/drawing/2014/main" id="{D312D071-F03C-6A41-95F9-6276A2ACC3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0487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25" name="Espace réservé pour une image  19">
            <a:extLst>
              <a:ext uri="{FF2B5EF4-FFF2-40B4-BE49-F238E27FC236}">
                <a16:creationId xmlns:a16="http://schemas.microsoft.com/office/drawing/2014/main" id="{25D8E136-E030-3B6B-230F-CF2FD60926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50629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26" name="Espace réservé pour une image  19">
            <a:extLst>
              <a:ext uri="{FF2B5EF4-FFF2-40B4-BE49-F238E27FC236}">
                <a16:creationId xmlns:a16="http://schemas.microsoft.com/office/drawing/2014/main" id="{B35FEF6C-10FB-A2EA-EC33-DDD350074A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80771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27" name="Espace réservé pour une image  19">
            <a:extLst>
              <a:ext uri="{FF2B5EF4-FFF2-40B4-BE49-F238E27FC236}">
                <a16:creationId xmlns:a16="http://schemas.microsoft.com/office/drawing/2014/main" id="{82CB1EF5-2FF4-533A-0380-A591446069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10912" y="13926015"/>
            <a:ext cx="1090288" cy="85284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87D181-7901-43CC-D17A-AA1FF43CD371}"/>
              </a:ext>
            </a:extLst>
          </p:cNvPr>
          <p:cNvSpPr/>
          <p:nvPr userDrawn="1"/>
        </p:nvSpPr>
        <p:spPr>
          <a:xfrm>
            <a:off x="-1" y="0"/>
            <a:ext cx="10691814" cy="1804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9BA41C1-7C2E-ED5B-2010-787B03DD77E4}"/>
              </a:ext>
            </a:extLst>
          </p:cNvPr>
          <p:cNvGrpSpPr/>
          <p:nvPr userDrawn="1"/>
        </p:nvGrpSpPr>
        <p:grpSpPr>
          <a:xfrm>
            <a:off x="2542643" y="6114228"/>
            <a:ext cx="6261307" cy="6169088"/>
            <a:chOff x="1841500" y="4396589"/>
            <a:chExt cx="7686118" cy="7572914"/>
          </a:xfrm>
        </p:grpSpPr>
        <p:pic>
          <p:nvPicPr>
            <p:cNvPr id="12" name="Picture 11" descr="A picture containing text, silhouette, light&#10;&#10;Description automatically generated">
              <a:extLst>
                <a:ext uri="{FF2B5EF4-FFF2-40B4-BE49-F238E27FC236}">
                  <a16:creationId xmlns:a16="http://schemas.microsoft.com/office/drawing/2014/main" id="{1AB53E27-88F9-6824-CDAA-2C0C4C3C3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500" y="5494410"/>
              <a:ext cx="1356051" cy="1382640"/>
            </a:xfrm>
            <a:prstGeom prst="rect">
              <a:avLst/>
            </a:prstGeom>
          </p:spPr>
        </p:pic>
        <p:pic>
          <p:nvPicPr>
            <p:cNvPr id="14" name="Picture 6" descr="Logo&#10;&#10;Description automatically generated">
              <a:extLst>
                <a:ext uri="{FF2B5EF4-FFF2-40B4-BE49-F238E27FC236}">
                  <a16:creationId xmlns:a16="http://schemas.microsoft.com/office/drawing/2014/main" id="{A2B9467F-BB0E-80F5-76AA-602060589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660" y="4396589"/>
              <a:ext cx="7011958" cy="7572914"/>
            </a:xfrm>
            <a:prstGeom prst="rect">
              <a:avLst/>
            </a:prstGeom>
          </p:spPr>
        </p:pic>
      </p:grp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id="{F5F80C22-5159-1F4E-98F2-6A77E5210C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56500" y="8280172"/>
            <a:ext cx="2582863" cy="91859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00965" indent="0">
              <a:buNone/>
              <a:defRPr>
                <a:solidFill>
                  <a:schemeClr val="bg1"/>
                </a:solidFill>
              </a:defRPr>
            </a:lvl2pPr>
            <a:lvl3pPr marL="801929" indent="0">
              <a:buNone/>
              <a:defRPr>
                <a:solidFill>
                  <a:schemeClr val="bg1"/>
                </a:solidFill>
              </a:defRPr>
            </a:lvl3pPr>
            <a:lvl4pPr marL="1202893" indent="0">
              <a:buNone/>
              <a:defRPr>
                <a:solidFill>
                  <a:schemeClr val="bg1"/>
                </a:solidFill>
              </a:defRPr>
            </a:lvl4pPr>
            <a:lvl5pPr marL="160385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71FE6406-0684-8700-BA62-83B7470A8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163" y="3396564"/>
            <a:ext cx="8018860" cy="2019964"/>
          </a:xfrm>
        </p:spPr>
        <p:txBody>
          <a:bodyPr anchor="ctr">
            <a:noAutofit/>
          </a:bodyPr>
          <a:lstStyle>
            <a:lvl1pPr algn="ctr">
              <a:defRPr sz="10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F06008F7-C8C8-71EF-DFDD-39547268033E}"/>
              </a:ext>
            </a:extLst>
          </p:cNvPr>
          <p:cNvGrpSpPr/>
          <p:nvPr userDrawn="1"/>
        </p:nvGrpSpPr>
        <p:grpSpPr>
          <a:xfrm>
            <a:off x="1808062" y="1800591"/>
            <a:ext cx="6796460" cy="5320342"/>
            <a:chOff x="1808062" y="1800591"/>
            <a:chExt cx="6796460" cy="5320342"/>
          </a:xfrm>
        </p:grpSpPr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F5A67F68-9E76-355D-F6F6-8763200D28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901" y="6150842"/>
              <a:ext cx="811870" cy="970091"/>
            </a:xfrm>
            <a:prstGeom prst="rect">
              <a:avLst/>
            </a:prstGeom>
          </p:spPr>
        </p:pic>
        <p:pic>
          <p:nvPicPr>
            <p:cNvPr id="10" name="Picture 8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99D58C69-D4EC-1CAB-89BE-830CB6C1F5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37941">
              <a:off x="3417972" y="6249918"/>
              <a:ext cx="816379" cy="832387"/>
            </a:xfrm>
            <a:prstGeom prst="rect">
              <a:avLst/>
            </a:prstGeom>
          </p:spPr>
        </p:pic>
        <p:pic>
          <p:nvPicPr>
            <p:cNvPr id="18" name="Picture 8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3A55C3E2-F14A-8657-484E-11B664DDEF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3658">
              <a:off x="1808062" y="5404736"/>
              <a:ext cx="990209" cy="832387"/>
            </a:xfrm>
            <a:prstGeom prst="rect">
              <a:avLst/>
            </a:prstGeom>
          </p:spPr>
        </p:pic>
        <p:pic>
          <p:nvPicPr>
            <p:cNvPr id="35" name="Picture 8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EE44524B-0E8D-C70E-20CA-3C145D75DF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51339">
              <a:off x="1921128" y="3776598"/>
              <a:ext cx="885573" cy="910390"/>
            </a:xfrm>
            <a:prstGeom prst="rect">
              <a:avLst/>
            </a:prstGeom>
          </p:spPr>
        </p:pic>
        <p:pic>
          <p:nvPicPr>
            <p:cNvPr id="36" name="Picture 8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5085D7A4-835C-1EF1-6AA6-F1991FBF83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30968">
              <a:off x="3251294" y="1980008"/>
              <a:ext cx="990209" cy="832387"/>
            </a:xfrm>
            <a:prstGeom prst="rect">
              <a:avLst/>
            </a:prstGeom>
          </p:spPr>
        </p:pic>
        <p:pic>
          <p:nvPicPr>
            <p:cNvPr id="37" name="Picture 8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7D516FBC-883C-C794-482E-6B661724F7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57392" flipH="1">
              <a:off x="5967331" y="1800591"/>
              <a:ext cx="906125" cy="879383"/>
            </a:xfrm>
            <a:prstGeom prst="rect">
              <a:avLst/>
            </a:prstGeom>
          </p:spPr>
        </p:pic>
        <p:pic>
          <p:nvPicPr>
            <p:cNvPr id="38" name="Picture 8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8EB77F6F-4842-023F-3E8B-2B98143A76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4313" y="3653246"/>
              <a:ext cx="990209" cy="832387"/>
            </a:xfrm>
            <a:prstGeom prst="rect">
              <a:avLst/>
            </a:prstGeom>
          </p:spPr>
        </p:pic>
        <p:pic>
          <p:nvPicPr>
            <p:cNvPr id="39" name="Picture 8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03ECEC25-CB4F-3909-0FF0-9FADECD82C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07319">
              <a:off x="7399231" y="5734648"/>
              <a:ext cx="990209" cy="832387"/>
            </a:xfrm>
            <a:prstGeom prst="rect">
              <a:avLst/>
            </a:prstGeom>
          </p:spPr>
        </p:pic>
      </p:grpSp>
      <p:pic>
        <p:nvPicPr>
          <p:cNvPr id="40" name="Image 39">
            <a:extLst>
              <a:ext uri="{FF2B5EF4-FFF2-40B4-BE49-F238E27FC236}">
                <a16:creationId xmlns:a16="http://schemas.microsoft.com/office/drawing/2014/main" id="{8C9DE0F1-4AD5-3252-9BA7-C1CA5B2F01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b="14691"/>
          <a:stretch/>
        </p:blipFill>
        <p:spPr>
          <a:xfrm>
            <a:off x="4687741" y="585045"/>
            <a:ext cx="1316329" cy="92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0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F53226C-064A-41F6-8832-AC9F094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804967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15A269-DA06-5809-9D05-01B97C0B5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77DE7B-C148-F73F-9448-BA9ED710B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2" y="14013399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4B3B6-AB24-7C47-8527-88BA9D9CF6CF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DE8427-CAF7-BBB2-50C9-38387B4B7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14013399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D4068F-E916-0745-5689-D8C5C9438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3" y="14013399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71811-3262-BD4E-A8C4-DDAE5A415F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14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6" r:id="rId3"/>
    <p:sldLayoutId id="2147483665" r:id="rId4"/>
    <p:sldLayoutId id="2147483667" r:id="rId5"/>
    <p:sldLayoutId id="2147483668" r:id="rId6"/>
    <p:sldLayoutId id="2147483660" r:id="rId7"/>
    <p:sldLayoutId id="2147483662" r:id="rId8"/>
    <p:sldLayoutId id="2147483663" r:id="rId9"/>
    <p:sldLayoutId id="2147483664" r:id="rId10"/>
    <p:sldLayoutId id="2147483669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E999847-BEF9-B2EC-CE37-2D4B92757C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E5335E47-2898-C9E8-A08B-059DDADE54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0D4D407-0136-02D7-AA2D-83EB143293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67C24E0F-0178-430F-E268-89CD869B3D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97313C04-9382-A727-B1F7-72E81D3917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9" name="Picture 5" descr="Logo&#10;&#10;Description automatically generated">
            <a:extLst>
              <a:ext uri="{FF2B5EF4-FFF2-40B4-BE49-F238E27FC236}">
                <a16:creationId xmlns:a16="http://schemas.microsoft.com/office/drawing/2014/main" id="{B4E8C1DB-3F2F-5937-243D-C34AFDFB9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820" y="8772588"/>
            <a:ext cx="1909409" cy="1361628"/>
          </a:xfrm>
          <a:prstGeom prst="rect">
            <a:avLst/>
          </a:prstGeom>
        </p:spPr>
      </p:pic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4218C742-0F83-52D6-9B35-E825B390E3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96864" y="7953378"/>
            <a:ext cx="2582863" cy="918598"/>
          </a:xfrm>
        </p:spPr>
        <p:txBody>
          <a:bodyPr>
            <a:normAutofit/>
          </a:bodyPr>
          <a:lstStyle/>
          <a:p>
            <a:r>
              <a:rPr lang="fr-FR" sz="2800" dirty="0"/>
              <a:t>Lorem 9 MAI</a:t>
            </a:r>
          </a:p>
        </p:txBody>
      </p:sp>
      <p:sp>
        <p:nvSpPr>
          <p:cNvPr id="11" name="Sous-titre 1">
            <a:extLst>
              <a:ext uri="{FF2B5EF4-FFF2-40B4-BE49-F238E27FC236}">
                <a16:creationId xmlns:a16="http://schemas.microsoft.com/office/drawing/2014/main" id="{6010F3E5-06AE-2807-8C42-D3920A4D0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3670" y="10436087"/>
            <a:ext cx="7653130" cy="2751970"/>
          </a:xfrm>
        </p:spPr>
        <p:txBody>
          <a:bodyPr>
            <a:normAutofit/>
          </a:bodyPr>
          <a:lstStyle/>
          <a:p>
            <a:r>
              <a:rPr lang="fr-FR" sz="3000" dirty="0"/>
              <a:t>Lorem Ipsum </a:t>
            </a:r>
            <a:r>
              <a:rPr lang="fr-FR" sz="3000" dirty="0" err="1"/>
              <a:t>Prospicere</a:t>
            </a:r>
            <a:r>
              <a:rPr lang="fr-FR" sz="3000" dirty="0"/>
              <a:t/>
            </a:r>
            <a:br>
              <a:rPr lang="fr-FR" sz="3000" dirty="0"/>
            </a:br>
            <a:r>
              <a:rPr lang="fr-FR" sz="3000" dirty="0"/>
              <a:t>consuetudo </a:t>
            </a:r>
            <a:r>
              <a:rPr lang="fr-FR" sz="3000" dirty="0" err="1"/>
              <a:t>spatio</a:t>
            </a:r>
            <a:r>
              <a:rPr lang="fr-FR" sz="3000" dirty="0"/>
              <a:t> </a:t>
            </a:r>
            <a:r>
              <a:rPr lang="fr-FR" sz="3000" dirty="0" err="1"/>
              <a:t>fateatur</a:t>
            </a:r>
            <a:r>
              <a:rPr lang="fr-FR" sz="3000" dirty="0"/>
              <a:t> </a:t>
            </a:r>
            <a:r>
              <a:rPr lang="fr-FR" sz="3000" dirty="0" err="1"/>
              <a:t>spatio</a:t>
            </a:r>
            <a:r>
              <a:rPr lang="fr-FR" sz="3000" dirty="0"/>
              <a:t> </a:t>
            </a:r>
            <a:r>
              <a:rPr lang="fr-FR" sz="3000" dirty="0" err="1"/>
              <a:t>fecisse</a:t>
            </a:r>
            <a:r>
              <a:rPr lang="fr-FR" sz="3000" dirty="0"/>
              <a:t> in </a:t>
            </a:r>
            <a:r>
              <a:rPr lang="fr-FR" sz="3000" dirty="0" err="1"/>
              <a:t>consue</a:t>
            </a:r>
            <a:r>
              <a:rPr lang="fr-FR" sz="3000" dirty="0"/>
              <a:t> </a:t>
            </a:r>
            <a:r>
              <a:rPr lang="fr-FR" sz="3000" dirty="0" err="1"/>
              <a:t>tudo</a:t>
            </a:r>
            <a:r>
              <a:rPr lang="fr-FR" sz="3000" dirty="0"/>
              <a:t> et </a:t>
            </a:r>
            <a:r>
              <a:rPr lang="fr-FR" sz="3000" dirty="0" err="1"/>
              <a:t>curriculoque</a:t>
            </a:r>
            <a:r>
              <a:rPr lang="fr-FR" sz="3000" dirty="0"/>
              <a:t> ut </a:t>
            </a:r>
            <a:r>
              <a:rPr lang="fr-FR" sz="3000" dirty="0" err="1"/>
              <a:t>fateatur</a:t>
            </a:r>
            <a:r>
              <a:rPr lang="fr-FR" sz="3000" dirty="0"/>
              <a:t> Ipsum</a:t>
            </a:r>
          </a:p>
          <a:p>
            <a:r>
              <a:rPr lang="fr-FR" sz="2600" b="0" spc="100" dirty="0" err="1">
                <a:solidFill>
                  <a:schemeClr val="accent6"/>
                </a:solidFill>
                <a:latin typeface="+mj-lt"/>
              </a:rPr>
              <a:t>www.votresiteweb.fr</a:t>
            </a:r>
            <a:endParaRPr lang="fr-FR" sz="2600" b="0" spc="1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2" name="Espace réservé pour une image  9">
            <a:extLst>
              <a:ext uri="{FF2B5EF4-FFF2-40B4-BE49-F238E27FC236}">
                <a16:creationId xmlns:a16="http://schemas.microsoft.com/office/drawing/2014/main" id="{FBB37F46-DE9C-FC13-C92A-C4DD9A56BF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7943" t="-5162" r="-6118" b="-3309"/>
          <a:stretch/>
        </p:blipFill>
        <p:spPr>
          <a:xfrm>
            <a:off x="8788295" y="12008482"/>
            <a:ext cx="1243584" cy="1179575"/>
          </a:xfrm>
          <a:prstGeom prst="rect">
            <a:avLst/>
          </a:prstGeom>
          <a:noFill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D78F815-B7E3-9BCB-BB65-F592B4934C0A}"/>
              </a:ext>
            </a:extLst>
          </p:cNvPr>
          <p:cNvSpPr txBox="1"/>
          <p:nvPr/>
        </p:nvSpPr>
        <p:spPr>
          <a:xfrm>
            <a:off x="1033670" y="10513138"/>
            <a:ext cx="4312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cap="all" dirty="0">
                <a:solidFill>
                  <a:schemeClr val="accent6"/>
                </a:solidFill>
                <a:latin typeface="+mj-lt"/>
              </a:rPr>
              <a:t>Votre ville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847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F7DCD790-4DD9-3DEC-8071-BF6F80823133}"/>
              </a:ext>
            </a:extLst>
          </p:cNvPr>
          <p:cNvGrpSpPr/>
          <p:nvPr/>
        </p:nvGrpSpPr>
        <p:grpSpPr>
          <a:xfrm>
            <a:off x="2542643" y="5688044"/>
            <a:ext cx="6261307" cy="6169088"/>
            <a:chOff x="1841500" y="4396589"/>
            <a:chExt cx="7686118" cy="7572914"/>
          </a:xfrm>
        </p:grpSpPr>
        <p:pic>
          <p:nvPicPr>
            <p:cNvPr id="10" name="Picture 11" descr="A picture containing text, silhouette, light&#10;&#10;Description automatically generated">
              <a:extLst>
                <a:ext uri="{FF2B5EF4-FFF2-40B4-BE49-F238E27FC236}">
                  <a16:creationId xmlns:a16="http://schemas.microsoft.com/office/drawing/2014/main" id="{136A1BE5-A699-079E-C0E4-A041A8EBB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500" y="5494410"/>
              <a:ext cx="1356051" cy="1382640"/>
            </a:xfrm>
            <a:prstGeom prst="rect">
              <a:avLst/>
            </a:prstGeom>
          </p:spPr>
        </p:pic>
        <p:pic>
          <p:nvPicPr>
            <p:cNvPr id="11" name="Picture 6" descr="Logo&#10;&#10;Description automatically generated">
              <a:extLst>
                <a:ext uri="{FF2B5EF4-FFF2-40B4-BE49-F238E27FC236}">
                  <a16:creationId xmlns:a16="http://schemas.microsoft.com/office/drawing/2014/main" id="{DDFDA053-E620-B3B0-4DB4-AF4B477BF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660" y="4396589"/>
              <a:ext cx="7011958" cy="7572914"/>
            </a:xfrm>
            <a:prstGeom prst="rect">
              <a:avLst/>
            </a:prstGeom>
          </p:spPr>
        </p:pic>
      </p:grp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025B0E3-70C5-0F52-1510-4DE28F8F9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088FCBF-91B2-625B-5499-F66E346878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AEBD088B-9DDF-1431-F917-4648480AA7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510F0E-9113-767D-9C83-971A111387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90A42F00-F618-450C-B535-339F21DA54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2" name="Picture 5" descr="Logo&#10;&#10;Description automatically generated">
            <a:extLst>
              <a:ext uri="{FF2B5EF4-FFF2-40B4-BE49-F238E27FC236}">
                <a16:creationId xmlns:a16="http://schemas.microsoft.com/office/drawing/2014/main" id="{80DEC31D-B7A1-FCB1-DCAF-18BAB66F11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820" y="8772588"/>
            <a:ext cx="1909409" cy="1361628"/>
          </a:xfrm>
          <a:prstGeom prst="rect">
            <a:avLst/>
          </a:prstGeom>
        </p:spPr>
      </p:pic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F3A264B2-E77B-7C57-0552-6C5B658D6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96864" y="7953378"/>
            <a:ext cx="2582863" cy="918598"/>
          </a:xfrm>
        </p:spPr>
        <p:txBody>
          <a:bodyPr>
            <a:normAutofit/>
          </a:bodyPr>
          <a:lstStyle/>
          <a:p>
            <a:r>
              <a:rPr lang="fr-FR" sz="2800" dirty="0"/>
              <a:t>Lorem 9 MAI</a:t>
            </a:r>
          </a:p>
        </p:txBody>
      </p:sp>
      <p:sp>
        <p:nvSpPr>
          <p:cNvPr id="14" name="Sous-titre 1">
            <a:extLst>
              <a:ext uri="{FF2B5EF4-FFF2-40B4-BE49-F238E27FC236}">
                <a16:creationId xmlns:a16="http://schemas.microsoft.com/office/drawing/2014/main" id="{7E99B397-EBF3-B440-7975-B4D608963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3670" y="10436087"/>
            <a:ext cx="7653130" cy="2751970"/>
          </a:xfrm>
        </p:spPr>
        <p:txBody>
          <a:bodyPr>
            <a:normAutofit/>
          </a:bodyPr>
          <a:lstStyle/>
          <a:p>
            <a:r>
              <a:rPr lang="fr-FR" sz="3000" dirty="0"/>
              <a:t>Lorem Ipsum </a:t>
            </a:r>
            <a:r>
              <a:rPr lang="fr-FR" sz="3000" dirty="0" err="1"/>
              <a:t>Prospicere</a:t>
            </a:r>
            <a:r>
              <a:rPr lang="fr-FR" sz="3000" dirty="0"/>
              <a:t/>
            </a:r>
            <a:br>
              <a:rPr lang="fr-FR" sz="3000" dirty="0"/>
            </a:br>
            <a:r>
              <a:rPr lang="fr-FR" sz="3000" dirty="0"/>
              <a:t>consuetudo </a:t>
            </a:r>
            <a:r>
              <a:rPr lang="fr-FR" sz="3000" dirty="0" err="1"/>
              <a:t>spatio</a:t>
            </a:r>
            <a:r>
              <a:rPr lang="fr-FR" sz="3000" dirty="0"/>
              <a:t> </a:t>
            </a:r>
            <a:r>
              <a:rPr lang="fr-FR" sz="3000" dirty="0" err="1"/>
              <a:t>fateatur</a:t>
            </a:r>
            <a:r>
              <a:rPr lang="fr-FR" sz="3000" dirty="0"/>
              <a:t> </a:t>
            </a:r>
            <a:r>
              <a:rPr lang="fr-FR" sz="3000" dirty="0" err="1"/>
              <a:t>spatio</a:t>
            </a:r>
            <a:r>
              <a:rPr lang="fr-FR" sz="3000" dirty="0"/>
              <a:t> </a:t>
            </a:r>
            <a:r>
              <a:rPr lang="fr-FR" sz="3000" dirty="0" err="1"/>
              <a:t>fecisse</a:t>
            </a:r>
            <a:r>
              <a:rPr lang="fr-FR" sz="3000" dirty="0"/>
              <a:t> in </a:t>
            </a:r>
            <a:r>
              <a:rPr lang="fr-FR" sz="3000" dirty="0" err="1"/>
              <a:t>consue</a:t>
            </a:r>
            <a:r>
              <a:rPr lang="fr-FR" sz="3000" dirty="0"/>
              <a:t> </a:t>
            </a:r>
            <a:r>
              <a:rPr lang="fr-FR" sz="3000" dirty="0" err="1"/>
              <a:t>tudo</a:t>
            </a:r>
            <a:r>
              <a:rPr lang="fr-FR" sz="3000" dirty="0"/>
              <a:t> et </a:t>
            </a:r>
            <a:r>
              <a:rPr lang="fr-FR" sz="3000" dirty="0" err="1"/>
              <a:t>curriculoque</a:t>
            </a:r>
            <a:r>
              <a:rPr lang="fr-FR" sz="3000" dirty="0"/>
              <a:t> ut </a:t>
            </a:r>
            <a:r>
              <a:rPr lang="fr-FR" sz="3000" dirty="0" err="1"/>
              <a:t>fateatur</a:t>
            </a:r>
            <a:r>
              <a:rPr lang="fr-FR" sz="3000" dirty="0"/>
              <a:t> Ipsum</a:t>
            </a:r>
          </a:p>
          <a:p>
            <a:r>
              <a:rPr lang="fr-FR" sz="2600" b="0" spc="100" dirty="0" err="1">
                <a:solidFill>
                  <a:schemeClr val="accent6"/>
                </a:solidFill>
                <a:latin typeface="+mj-lt"/>
              </a:rPr>
              <a:t>www.votresiteweb.fr</a:t>
            </a:r>
            <a:endParaRPr lang="fr-FR" sz="2600" b="0" spc="1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5" name="Espace réservé pour une image  9">
            <a:extLst>
              <a:ext uri="{FF2B5EF4-FFF2-40B4-BE49-F238E27FC236}">
                <a16:creationId xmlns:a16="http://schemas.microsoft.com/office/drawing/2014/main" id="{5AC7CE1A-3E0F-1889-3E69-58D6677101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7943" t="-5162" r="-6118" b="-3309"/>
          <a:stretch/>
        </p:blipFill>
        <p:spPr>
          <a:xfrm>
            <a:off x="8788295" y="12008482"/>
            <a:ext cx="1243584" cy="1179575"/>
          </a:xfrm>
          <a:prstGeom prst="rect">
            <a:avLst/>
          </a:prstGeom>
          <a:noFill/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5D1BCDE-99AF-84AB-70B8-6107C984729E}"/>
              </a:ext>
            </a:extLst>
          </p:cNvPr>
          <p:cNvSpPr txBox="1"/>
          <p:nvPr/>
        </p:nvSpPr>
        <p:spPr>
          <a:xfrm>
            <a:off x="1033670" y="10513138"/>
            <a:ext cx="4312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cap="all" dirty="0">
                <a:solidFill>
                  <a:schemeClr val="accent6"/>
                </a:solidFill>
                <a:latin typeface="+mj-lt"/>
              </a:rPr>
              <a:t>Votre ville</a:t>
            </a:r>
          </a:p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9DADF9E-5441-8545-F744-20A507E6F8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4713"/>
          <a:stretch/>
        </p:blipFill>
        <p:spPr>
          <a:xfrm>
            <a:off x="4687741" y="580144"/>
            <a:ext cx="1316329" cy="9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FCF18E49-A795-C9A9-6772-B34DB4BA02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A94B111-B535-1D34-6F44-3D7ACEF205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5F532C84-98CA-8007-8425-C1C4DC9D37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D0F574F-8C7C-890D-6B8F-6905DCDA08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D3F7719-08BE-D9CB-EFD6-810824F27F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26D0EF13-7679-470B-270D-875C07D856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DDDBE53-F6F7-C58E-B1CF-18BA4F018E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Picture 4" descr="Text, logo&#10;&#10;Description automatically generated">
            <a:extLst>
              <a:ext uri="{FF2B5EF4-FFF2-40B4-BE49-F238E27FC236}">
                <a16:creationId xmlns:a16="http://schemas.microsoft.com/office/drawing/2014/main" id="{FCE77421-8A35-8E39-D24F-F9DF624B3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6" y="925426"/>
            <a:ext cx="9821600" cy="5663873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941072E0-FDB3-F52D-5BD8-C4B376337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01" y="5724658"/>
            <a:ext cx="811870" cy="970091"/>
          </a:xfrm>
          <a:prstGeom prst="rect">
            <a:avLst/>
          </a:prstGeom>
        </p:spPr>
      </p:pic>
      <p:pic>
        <p:nvPicPr>
          <p:cNvPr id="11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6487230F-7AE2-F29D-DE69-C4E2313AE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7941">
            <a:off x="3417972" y="5823734"/>
            <a:ext cx="816379" cy="832387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53B219B6-5857-DC68-46AB-DFE352A5BD6F}"/>
              </a:ext>
            </a:extLst>
          </p:cNvPr>
          <p:cNvGrpSpPr/>
          <p:nvPr/>
        </p:nvGrpSpPr>
        <p:grpSpPr>
          <a:xfrm>
            <a:off x="2542643" y="5688044"/>
            <a:ext cx="6261307" cy="6169088"/>
            <a:chOff x="1841500" y="4396589"/>
            <a:chExt cx="7686118" cy="7572914"/>
          </a:xfrm>
        </p:grpSpPr>
        <p:pic>
          <p:nvPicPr>
            <p:cNvPr id="13" name="Picture 11" descr="A picture containing text, silhouette, light&#10;&#10;Description automatically generated">
              <a:extLst>
                <a:ext uri="{FF2B5EF4-FFF2-40B4-BE49-F238E27FC236}">
                  <a16:creationId xmlns:a16="http://schemas.microsoft.com/office/drawing/2014/main" id="{CA9BE3CD-F91F-AD70-8264-0075251AD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500" y="5494410"/>
              <a:ext cx="1356051" cy="1382640"/>
            </a:xfrm>
            <a:prstGeom prst="rect">
              <a:avLst/>
            </a:prstGeom>
          </p:spPr>
        </p:pic>
        <p:pic>
          <p:nvPicPr>
            <p:cNvPr id="14" name="Picture 6" descr="Logo&#10;&#10;Description automatically generated">
              <a:extLst>
                <a:ext uri="{FF2B5EF4-FFF2-40B4-BE49-F238E27FC236}">
                  <a16:creationId xmlns:a16="http://schemas.microsoft.com/office/drawing/2014/main" id="{5A322DB7-816E-82CC-BE67-964BF0C8E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660" y="4396589"/>
              <a:ext cx="7011958" cy="7572914"/>
            </a:xfrm>
            <a:prstGeom prst="rect">
              <a:avLst/>
            </a:prstGeom>
          </p:spPr>
        </p:pic>
      </p:grpSp>
      <p:pic>
        <p:nvPicPr>
          <p:cNvPr id="15" name="Picture 5" descr="Logo&#10;&#10;Description automatically generated">
            <a:extLst>
              <a:ext uri="{FF2B5EF4-FFF2-40B4-BE49-F238E27FC236}">
                <a16:creationId xmlns:a16="http://schemas.microsoft.com/office/drawing/2014/main" id="{179E6A14-EFCE-B9FA-5A9F-8AECD3088D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820" y="8772588"/>
            <a:ext cx="1909409" cy="1361628"/>
          </a:xfrm>
          <a:prstGeom prst="rect">
            <a:avLst/>
          </a:prstGeom>
        </p:spPr>
      </p:pic>
      <p:pic>
        <p:nvPicPr>
          <p:cNvPr id="16" name="Espace réservé pour une image  9">
            <a:extLst>
              <a:ext uri="{FF2B5EF4-FFF2-40B4-BE49-F238E27FC236}">
                <a16:creationId xmlns:a16="http://schemas.microsoft.com/office/drawing/2014/main" id="{D43888A9-DBBD-A212-18E4-5D078C7F8D1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7943" t="-5162" r="-6118" b="-3309"/>
          <a:stretch/>
        </p:blipFill>
        <p:spPr>
          <a:xfrm>
            <a:off x="8788295" y="12008482"/>
            <a:ext cx="1243584" cy="1179575"/>
          </a:xfrm>
          <a:prstGeom prst="rect">
            <a:avLst/>
          </a:prstGeom>
          <a:noFill/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460AEA5-F2DE-C5A8-6852-7C44E62A789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4713"/>
          <a:stretch/>
        </p:blipFill>
        <p:spPr>
          <a:xfrm>
            <a:off x="4687741" y="580144"/>
            <a:ext cx="1316329" cy="9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7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6FC21F71-4454-5455-B7B8-C62014D775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ED38524-48B0-9608-C7B8-FC7C772D29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54BF999E-0967-2433-7FF9-22BC41F5A3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A0FDB688-305A-DB19-478E-B75621EE57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565B8C43-6744-9FF9-C329-0C5F6C7A30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53ABFCE5-B4A5-A96D-7130-067BC77908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86D0578-5930-6D5C-8D56-351CA98948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Espace réservé pour une image  9">
            <a:extLst>
              <a:ext uri="{FF2B5EF4-FFF2-40B4-BE49-F238E27FC236}">
                <a16:creationId xmlns:a16="http://schemas.microsoft.com/office/drawing/2014/main" id="{CE9AA2B2-2D1F-4EF0-B4D7-5030E2D7E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943" t="-5162" r="-6118" b="-3309"/>
          <a:stretch/>
        </p:blipFill>
        <p:spPr>
          <a:xfrm>
            <a:off x="8788295" y="12008482"/>
            <a:ext cx="1243584" cy="1179575"/>
          </a:xfrm>
          <a:prstGeom prst="rect">
            <a:avLst/>
          </a:prstGeom>
          <a:noFill/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9C2B1A2A-0087-904A-7914-44B4D466700D}"/>
              </a:ext>
            </a:extLst>
          </p:cNvPr>
          <p:cNvGrpSpPr/>
          <p:nvPr/>
        </p:nvGrpSpPr>
        <p:grpSpPr>
          <a:xfrm>
            <a:off x="1887863" y="1450674"/>
            <a:ext cx="6796460" cy="5320342"/>
            <a:chOff x="1808062" y="1800591"/>
            <a:chExt cx="6796460" cy="5320342"/>
          </a:xfrm>
        </p:grpSpPr>
        <p:pic>
          <p:nvPicPr>
            <p:cNvPr id="16" name="Picture 10">
              <a:extLst>
                <a:ext uri="{FF2B5EF4-FFF2-40B4-BE49-F238E27FC236}">
                  <a16:creationId xmlns:a16="http://schemas.microsoft.com/office/drawing/2014/main" id="{624FDAF8-6893-5B02-10EE-5831952D15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901" y="6150842"/>
              <a:ext cx="811870" cy="970091"/>
            </a:xfrm>
            <a:prstGeom prst="rect">
              <a:avLst/>
            </a:prstGeom>
          </p:spPr>
        </p:pic>
        <p:pic>
          <p:nvPicPr>
            <p:cNvPr id="17" name="Picture 8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12E59C22-FE2E-8DF6-CD8F-CF1F63800F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37941">
              <a:off x="3417972" y="6249918"/>
              <a:ext cx="816379" cy="832387"/>
            </a:xfrm>
            <a:prstGeom prst="rect">
              <a:avLst/>
            </a:prstGeom>
          </p:spPr>
        </p:pic>
        <p:pic>
          <p:nvPicPr>
            <p:cNvPr id="18" name="Picture 8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B163BA75-6277-E972-D011-9261649707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3658">
              <a:off x="1808062" y="5404736"/>
              <a:ext cx="990209" cy="832387"/>
            </a:xfrm>
            <a:prstGeom prst="rect">
              <a:avLst/>
            </a:prstGeom>
          </p:spPr>
        </p:pic>
        <p:pic>
          <p:nvPicPr>
            <p:cNvPr id="19" name="Picture 8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AD98B422-1057-2712-7BBD-C59F02F13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51339">
              <a:off x="1921128" y="3776598"/>
              <a:ext cx="885573" cy="910390"/>
            </a:xfrm>
            <a:prstGeom prst="rect">
              <a:avLst/>
            </a:prstGeom>
          </p:spPr>
        </p:pic>
        <p:pic>
          <p:nvPicPr>
            <p:cNvPr id="20" name="Picture 8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A3C13E3A-42B8-63D6-B137-D64EF57BFE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30968">
              <a:off x="3251294" y="1980008"/>
              <a:ext cx="990209" cy="832387"/>
            </a:xfrm>
            <a:prstGeom prst="rect">
              <a:avLst/>
            </a:prstGeom>
          </p:spPr>
        </p:pic>
        <p:pic>
          <p:nvPicPr>
            <p:cNvPr id="21" name="Picture 8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7B8E5FD5-7BA4-B384-3C2A-4F5B52CBD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57392" flipH="1">
              <a:off x="5967331" y="1800591"/>
              <a:ext cx="906125" cy="879383"/>
            </a:xfrm>
            <a:prstGeom prst="rect">
              <a:avLst/>
            </a:prstGeom>
          </p:spPr>
        </p:pic>
        <p:pic>
          <p:nvPicPr>
            <p:cNvPr id="22" name="Picture 8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5C99890A-D388-B432-61A2-D06595A03D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4313" y="3653246"/>
              <a:ext cx="990209" cy="832387"/>
            </a:xfrm>
            <a:prstGeom prst="rect">
              <a:avLst/>
            </a:prstGeom>
          </p:spPr>
        </p:pic>
        <p:pic>
          <p:nvPicPr>
            <p:cNvPr id="23" name="Picture 8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9887ECDD-4668-A8E9-44BF-DD35C3FC4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07319">
              <a:off x="7399231" y="5734648"/>
              <a:ext cx="990209" cy="832387"/>
            </a:xfrm>
            <a:prstGeom prst="rect">
              <a:avLst/>
            </a:prstGeom>
          </p:spPr>
        </p:pic>
      </p:grpSp>
      <p:sp>
        <p:nvSpPr>
          <p:cNvPr id="9" name="Titre 8">
            <a:extLst>
              <a:ext uri="{FF2B5EF4-FFF2-40B4-BE49-F238E27FC236}">
                <a16:creationId xmlns:a16="http://schemas.microsoft.com/office/drawing/2014/main" id="{820DF447-29AF-6B9E-8BF9-F6E61307B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BC8F3FE-E867-A1EE-0521-BDCBEBE4D53A}"/>
              </a:ext>
            </a:extLst>
          </p:cNvPr>
          <p:cNvGrpSpPr/>
          <p:nvPr/>
        </p:nvGrpSpPr>
        <p:grpSpPr>
          <a:xfrm>
            <a:off x="2355345" y="5812524"/>
            <a:ext cx="6261307" cy="6169088"/>
            <a:chOff x="1841500" y="4396589"/>
            <a:chExt cx="7686118" cy="7572914"/>
          </a:xfrm>
        </p:grpSpPr>
        <p:pic>
          <p:nvPicPr>
            <p:cNvPr id="11" name="Picture 11" descr="A picture containing text, silhouette, light&#10;&#10;Description automatically generated">
              <a:extLst>
                <a:ext uri="{FF2B5EF4-FFF2-40B4-BE49-F238E27FC236}">
                  <a16:creationId xmlns:a16="http://schemas.microsoft.com/office/drawing/2014/main" id="{76CDEE22-F18F-84C6-3C39-03CA26195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500" y="5494410"/>
              <a:ext cx="1356051" cy="1382640"/>
            </a:xfrm>
            <a:prstGeom prst="rect">
              <a:avLst/>
            </a:prstGeom>
          </p:spPr>
        </p:pic>
        <p:pic>
          <p:nvPicPr>
            <p:cNvPr id="12" name="Picture 6" descr="Logo&#10;&#10;Description automatically generated">
              <a:extLst>
                <a:ext uri="{FF2B5EF4-FFF2-40B4-BE49-F238E27FC236}">
                  <a16:creationId xmlns:a16="http://schemas.microsoft.com/office/drawing/2014/main" id="{268135C5-03EA-B985-2430-340F13486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660" y="4396589"/>
              <a:ext cx="7011958" cy="7572914"/>
            </a:xfrm>
            <a:prstGeom prst="rect">
              <a:avLst/>
            </a:prstGeom>
          </p:spPr>
        </p:pic>
      </p:grpSp>
      <p:pic>
        <p:nvPicPr>
          <p:cNvPr id="13" name="Picture 5" descr="Logo&#10;&#10;Description automatically generated">
            <a:extLst>
              <a:ext uri="{FF2B5EF4-FFF2-40B4-BE49-F238E27FC236}">
                <a16:creationId xmlns:a16="http://schemas.microsoft.com/office/drawing/2014/main" id="{F91CD123-51CE-2E07-1CD8-109CC452E8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820" y="8772588"/>
            <a:ext cx="1909409" cy="136162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1D64DF5-F6DB-CCC4-26DB-77F46B6F816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4713"/>
          <a:stretch/>
        </p:blipFill>
        <p:spPr>
          <a:xfrm>
            <a:off x="4687741" y="580144"/>
            <a:ext cx="1316329" cy="9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6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6FC21F71-4454-5455-B7B8-C62014D775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ED38524-48B0-9608-C7B8-FC7C772D29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54BF999E-0967-2433-7FF9-22BC41F5A3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A0FDB688-305A-DB19-478E-B75621EE57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565B8C43-6744-9FF9-C329-0C5F6C7A30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53ABFCE5-B4A5-A96D-7130-067BC77908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86D0578-5930-6D5C-8D56-351CA98948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Espace réservé pour une image  9">
            <a:extLst>
              <a:ext uri="{FF2B5EF4-FFF2-40B4-BE49-F238E27FC236}">
                <a16:creationId xmlns:a16="http://schemas.microsoft.com/office/drawing/2014/main" id="{CE9AA2B2-2D1F-4EF0-B4D7-5030E2D7E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943" t="-5162" r="-6118" b="-3309"/>
          <a:stretch/>
        </p:blipFill>
        <p:spPr>
          <a:xfrm>
            <a:off x="8788295" y="12008482"/>
            <a:ext cx="1243584" cy="1179575"/>
          </a:xfrm>
          <a:prstGeom prst="rect">
            <a:avLst/>
          </a:prstGeom>
          <a:noFill/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820DF447-29AF-6B9E-8BF9-F6E61307B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BC8F3FE-E867-A1EE-0521-BDCBEBE4D53A}"/>
              </a:ext>
            </a:extLst>
          </p:cNvPr>
          <p:cNvGrpSpPr/>
          <p:nvPr/>
        </p:nvGrpSpPr>
        <p:grpSpPr>
          <a:xfrm>
            <a:off x="2355345" y="5812524"/>
            <a:ext cx="6261307" cy="6169088"/>
            <a:chOff x="1841500" y="4396589"/>
            <a:chExt cx="7686118" cy="7572914"/>
          </a:xfrm>
        </p:grpSpPr>
        <p:pic>
          <p:nvPicPr>
            <p:cNvPr id="11" name="Picture 11" descr="A picture containing text, silhouette, light&#10;&#10;Description automatically generated">
              <a:extLst>
                <a:ext uri="{FF2B5EF4-FFF2-40B4-BE49-F238E27FC236}">
                  <a16:creationId xmlns:a16="http://schemas.microsoft.com/office/drawing/2014/main" id="{76CDEE22-F18F-84C6-3C39-03CA26195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500" y="5494410"/>
              <a:ext cx="1356051" cy="1382640"/>
            </a:xfrm>
            <a:prstGeom prst="rect">
              <a:avLst/>
            </a:prstGeom>
          </p:spPr>
        </p:pic>
        <p:pic>
          <p:nvPicPr>
            <p:cNvPr id="12" name="Picture 6" descr="Logo&#10;&#10;Description automatically generated">
              <a:extLst>
                <a:ext uri="{FF2B5EF4-FFF2-40B4-BE49-F238E27FC236}">
                  <a16:creationId xmlns:a16="http://schemas.microsoft.com/office/drawing/2014/main" id="{268135C5-03EA-B985-2430-340F13486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660" y="4396589"/>
              <a:ext cx="7011958" cy="7572914"/>
            </a:xfrm>
            <a:prstGeom prst="rect">
              <a:avLst/>
            </a:prstGeom>
          </p:spPr>
        </p:pic>
      </p:grpSp>
      <p:pic>
        <p:nvPicPr>
          <p:cNvPr id="13" name="Picture 5" descr="Logo&#10;&#10;Description automatically generated">
            <a:extLst>
              <a:ext uri="{FF2B5EF4-FFF2-40B4-BE49-F238E27FC236}">
                <a16:creationId xmlns:a16="http://schemas.microsoft.com/office/drawing/2014/main" id="{F91CD123-51CE-2E07-1CD8-109CC452E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820" y="8772588"/>
            <a:ext cx="1909409" cy="136162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1D64DF5-F6DB-CCC4-26DB-77F46B6F81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4713"/>
          <a:stretch/>
        </p:blipFill>
        <p:spPr>
          <a:xfrm>
            <a:off x="4687741" y="580144"/>
            <a:ext cx="1316329" cy="921099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09603A91-A317-E7DB-6B6A-BAF2F3AF7C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75" y="5837420"/>
            <a:ext cx="811870" cy="970091"/>
          </a:xfrm>
          <a:prstGeom prst="rect">
            <a:avLst/>
          </a:prstGeom>
        </p:spPr>
      </p:pic>
      <p:pic>
        <p:nvPicPr>
          <p:cNvPr id="26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2364DAFE-EB9F-13CA-C1D6-A7B2BE9FDF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7941">
            <a:off x="1846009" y="8743086"/>
            <a:ext cx="816379" cy="832387"/>
          </a:xfrm>
          <a:prstGeom prst="rect">
            <a:avLst/>
          </a:prstGeom>
        </p:spPr>
      </p:pic>
      <p:pic>
        <p:nvPicPr>
          <p:cNvPr id="27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772BC098-0DA5-6B5E-E20E-D0B093D9B9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658">
            <a:off x="738378" y="7053621"/>
            <a:ext cx="990209" cy="832387"/>
          </a:xfrm>
          <a:prstGeom prst="rect">
            <a:avLst/>
          </a:prstGeom>
        </p:spPr>
      </p:pic>
      <p:pic>
        <p:nvPicPr>
          <p:cNvPr id="28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24874F15-01BC-DD19-1B3A-036FECA764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1339">
            <a:off x="560920" y="2651079"/>
            <a:ext cx="885573" cy="910390"/>
          </a:xfrm>
          <a:prstGeom prst="rect">
            <a:avLst/>
          </a:prstGeom>
        </p:spPr>
      </p:pic>
      <p:pic>
        <p:nvPicPr>
          <p:cNvPr id="29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8E2E3850-39B5-D0FF-0C83-5C456D4765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0968">
            <a:off x="430032" y="5211455"/>
            <a:ext cx="990209" cy="832387"/>
          </a:xfrm>
          <a:prstGeom prst="rect">
            <a:avLst/>
          </a:prstGeom>
        </p:spPr>
      </p:pic>
      <p:pic>
        <p:nvPicPr>
          <p:cNvPr id="30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FC22F857-4384-6FF3-B09F-C07122CEDD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57392" flipH="1">
            <a:off x="2745873" y="1209339"/>
            <a:ext cx="906125" cy="879383"/>
          </a:xfrm>
          <a:prstGeom prst="rect">
            <a:avLst/>
          </a:prstGeom>
        </p:spPr>
      </p:pic>
      <p:pic>
        <p:nvPicPr>
          <p:cNvPr id="31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2F8C0B3C-56B9-D33C-834C-0E78540011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095" y="1275586"/>
            <a:ext cx="990209" cy="832387"/>
          </a:xfrm>
          <a:prstGeom prst="rect">
            <a:avLst/>
          </a:prstGeom>
        </p:spPr>
      </p:pic>
      <p:pic>
        <p:nvPicPr>
          <p:cNvPr id="32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1F797D87-8E57-1833-A5F8-E7D543A89A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07319">
            <a:off x="9409063" y="2826138"/>
            <a:ext cx="990209" cy="83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9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DC45367-B67C-7E84-5076-22E64ADFDB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EBE7C293-6A18-CC35-AA93-554C9EB1D7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12834949-407C-79E6-16A4-56F61110B6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57DA487B-CFFB-202D-52A7-487C3179BC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552AFDC3-02EF-E595-DC43-ECB4907DC3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Sous-titre 1">
            <a:extLst>
              <a:ext uri="{FF2B5EF4-FFF2-40B4-BE49-F238E27FC236}">
                <a16:creationId xmlns:a16="http://schemas.microsoft.com/office/drawing/2014/main" id="{112F6C1C-A5E9-DECB-BB28-35720A783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3670" y="10436087"/>
            <a:ext cx="7653130" cy="2751970"/>
          </a:xfrm>
        </p:spPr>
        <p:txBody>
          <a:bodyPr>
            <a:normAutofit/>
          </a:bodyPr>
          <a:lstStyle/>
          <a:p>
            <a:r>
              <a:rPr lang="fr-FR" sz="3000" dirty="0"/>
              <a:t>Lorem Ipsum </a:t>
            </a:r>
            <a:r>
              <a:rPr lang="fr-FR" sz="3000" dirty="0" err="1"/>
              <a:t>Prospicere</a:t>
            </a:r>
            <a:r>
              <a:rPr lang="fr-FR" sz="3000" dirty="0"/>
              <a:t/>
            </a:r>
            <a:br>
              <a:rPr lang="fr-FR" sz="3000" dirty="0"/>
            </a:br>
            <a:r>
              <a:rPr lang="fr-FR" sz="3000" dirty="0"/>
              <a:t>consuetudo </a:t>
            </a:r>
            <a:r>
              <a:rPr lang="fr-FR" sz="3000" dirty="0" err="1"/>
              <a:t>spatio</a:t>
            </a:r>
            <a:r>
              <a:rPr lang="fr-FR" sz="3000" dirty="0"/>
              <a:t> </a:t>
            </a:r>
            <a:r>
              <a:rPr lang="fr-FR" sz="3000" dirty="0" err="1"/>
              <a:t>fateatur</a:t>
            </a:r>
            <a:r>
              <a:rPr lang="fr-FR" sz="3000" dirty="0"/>
              <a:t> </a:t>
            </a:r>
            <a:r>
              <a:rPr lang="fr-FR" sz="3000" dirty="0" err="1"/>
              <a:t>spatio</a:t>
            </a:r>
            <a:r>
              <a:rPr lang="fr-FR" sz="3000" dirty="0"/>
              <a:t> </a:t>
            </a:r>
            <a:r>
              <a:rPr lang="fr-FR" sz="3000" dirty="0" err="1"/>
              <a:t>fecisse</a:t>
            </a:r>
            <a:r>
              <a:rPr lang="fr-FR" sz="3000" dirty="0"/>
              <a:t> in </a:t>
            </a:r>
            <a:r>
              <a:rPr lang="fr-FR" sz="3000" dirty="0" err="1"/>
              <a:t>consue</a:t>
            </a:r>
            <a:r>
              <a:rPr lang="fr-FR" sz="3000" dirty="0"/>
              <a:t> </a:t>
            </a:r>
            <a:r>
              <a:rPr lang="fr-FR" sz="3000" dirty="0" err="1"/>
              <a:t>tudo</a:t>
            </a:r>
            <a:r>
              <a:rPr lang="fr-FR" sz="3000" dirty="0"/>
              <a:t> et </a:t>
            </a:r>
            <a:r>
              <a:rPr lang="fr-FR" sz="3000" dirty="0" err="1"/>
              <a:t>curriculoque</a:t>
            </a:r>
            <a:r>
              <a:rPr lang="fr-FR" sz="3000" dirty="0"/>
              <a:t> ut </a:t>
            </a:r>
            <a:r>
              <a:rPr lang="fr-FR" sz="3000" dirty="0" err="1"/>
              <a:t>fateatur</a:t>
            </a:r>
            <a:r>
              <a:rPr lang="fr-FR" sz="3000" dirty="0"/>
              <a:t> Ipsum</a:t>
            </a:r>
          </a:p>
          <a:p>
            <a:r>
              <a:rPr lang="fr-FR" sz="2600" b="0" spc="100" dirty="0" err="1">
                <a:solidFill>
                  <a:schemeClr val="accent6"/>
                </a:solidFill>
                <a:latin typeface="+mj-lt"/>
              </a:rPr>
              <a:t>www.votresiteweb.fr</a:t>
            </a:r>
            <a:endParaRPr lang="fr-FR" sz="2600" b="0" spc="1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6" name="Espace réservé pour une image  9">
            <a:extLst>
              <a:ext uri="{FF2B5EF4-FFF2-40B4-BE49-F238E27FC236}">
                <a16:creationId xmlns:a16="http://schemas.microsoft.com/office/drawing/2014/main" id="{4A10CE38-5CC0-9D81-6366-A29C142F2B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943" t="-5162" r="-6118" b="-3309"/>
          <a:stretch/>
        </p:blipFill>
        <p:spPr>
          <a:xfrm>
            <a:off x="8788295" y="12008482"/>
            <a:ext cx="1243584" cy="1179575"/>
          </a:xfrm>
          <a:prstGeom prst="rect">
            <a:avLst/>
          </a:prstGeom>
          <a:noFill/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2BAD153-9E7E-A1E9-A9EB-9495C2D912C3}"/>
              </a:ext>
            </a:extLst>
          </p:cNvPr>
          <p:cNvSpPr txBox="1"/>
          <p:nvPr/>
        </p:nvSpPr>
        <p:spPr>
          <a:xfrm>
            <a:off x="1033670" y="10513138"/>
            <a:ext cx="4312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cap="all" dirty="0">
                <a:solidFill>
                  <a:schemeClr val="accent6"/>
                </a:solidFill>
                <a:latin typeface="+mj-lt"/>
              </a:rPr>
              <a:t>Votre ville</a:t>
            </a:r>
          </a:p>
          <a:p>
            <a:endParaRPr lang="fr-FR" dirty="0"/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807A8DA8-224B-767B-60B5-141CC59674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96864" y="7953378"/>
            <a:ext cx="2582863" cy="918598"/>
          </a:xfrm>
        </p:spPr>
        <p:txBody>
          <a:bodyPr>
            <a:normAutofit/>
          </a:bodyPr>
          <a:lstStyle/>
          <a:p>
            <a:r>
              <a:rPr lang="fr-FR" sz="2800" dirty="0"/>
              <a:t>Lorem 9 MAI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6B5DCD66-BCA4-9320-F8C4-FCDCBD388C84}"/>
              </a:ext>
            </a:extLst>
          </p:cNvPr>
          <p:cNvGrpSpPr/>
          <p:nvPr/>
        </p:nvGrpSpPr>
        <p:grpSpPr>
          <a:xfrm>
            <a:off x="762858" y="1691872"/>
            <a:ext cx="9166094" cy="5384271"/>
            <a:chOff x="435106" y="925426"/>
            <a:chExt cx="9821600" cy="5769323"/>
          </a:xfrm>
        </p:grpSpPr>
        <p:pic>
          <p:nvPicPr>
            <p:cNvPr id="37" name="Picture 4" descr="Text, logo&#10;&#10;Description automatically generated">
              <a:extLst>
                <a:ext uri="{FF2B5EF4-FFF2-40B4-BE49-F238E27FC236}">
                  <a16:creationId xmlns:a16="http://schemas.microsoft.com/office/drawing/2014/main" id="{4662FF0D-8682-FF3E-6533-6A5791AFE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06" y="925426"/>
              <a:ext cx="9821600" cy="5663873"/>
            </a:xfrm>
            <a:prstGeom prst="rect">
              <a:avLst/>
            </a:prstGeom>
          </p:spPr>
        </p:pic>
        <p:pic>
          <p:nvPicPr>
            <p:cNvPr id="38" name="Picture 10">
              <a:extLst>
                <a:ext uri="{FF2B5EF4-FFF2-40B4-BE49-F238E27FC236}">
                  <a16:creationId xmlns:a16="http://schemas.microsoft.com/office/drawing/2014/main" id="{850CAE04-46B4-A8C8-86B1-5AD3F37F3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901" y="5724658"/>
              <a:ext cx="811870" cy="970091"/>
            </a:xfrm>
            <a:prstGeom prst="rect">
              <a:avLst/>
            </a:prstGeom>
          </p:spPr>
        </p:pic>
        <p:pic>
          <p:nvPicPr>
            <p:cNvPr id="39" name="Picture 8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505255F3-1F9B-33DD-675F-00916BA73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37941">
              <a:off x="3417972" y="5823734"/>
              <a:ext cx="816379" cy="832387"/>
            </a:xfrm>
            <a:prstGeom prst="rect">
              <a:avLst/>
            </a:prstGeom>
          </p:spPr>
        </p:pic>
      </p:grpSp>
      <p:pic>
        <p:nvPicPr>
          <p:cNvPr id="13" name="Picture 5" descr="Logo&#10;&#10;Description automatically generated">
            <a:extLst>
              <a:ext uri="{FF2B5EF4-FFF2-40B4-BE49-F238E27FC236}">
                <a16:creationId xmlns:a16="http://schemas.microsoft.com/office/drawing/2014/main" id="{9F745088-406B-AAE7-668D-5660BC1DE1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44" y="8710508"/>
            <a:ext cx="2419777" cy="1725579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46B18ED6-6EA8-E34C-F15B-60D246F0FD99}"/>
              </a:ext>
            </a:extLst>
          </p:cNvPr>
          <p:cNvGrpSpPr/>
          <p:nvPr/>
        </p:nvGrpSpPr>
        <p:grpSpPr>
          <a:xfrm>
            <a:off x="2643178" y="6144409"/>
            <a:ext cx="5945560" cy="5857991"/>
            <a:chOff x="1841500" y="4396589"/>
            <a:chExt cx="7686118" cy="7572914"/>
          </a:xfrm>
        </p:grpSpPr>
        <p:pic>
          <p:nvPicPr>
            <p:cNvPr id="34" name="Picture 11" descr="A picture containing text, silhouette, light&#10;&#10;Description automatically generated">
              <a:extLst>
                <a:ext uri="{FF2B5EF4-FFF2-40B4-BE49-F238E27FC236}">
                  <a16:creationId xmlns:a16="http://schemas.microsoft.com/office/drawing/2014/main" id="{4437B125-AC41-77A2-08A8-79D2ABCFE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500" y="5494410"/>
              <a:ext cx="1356051" cy="1382640"/>
            </a:xfrm>
            <a:prstGeom prst="rect">
              <a:avLst/>
            </a:prstGeom>
          </p:spPr>
        </p:pic>
        <p:pic>
          <p:nvPicPr>
            <p:cNvPr id="35" name="Picture 6" descr="Logo&#10;&#10;Description automatically generated">
              <a:extLst>
                <a:ext uri="{FF2B5EF4-FFF2-40B4-BE49-F238E27FC236}">
                  <a16:creationId xmlns:a16="http://schemas.microsoft.com/office/drawing/2014/main" id="{BFD420BB-5DDA-23EC-E2CC-E942AAF4F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660" y="4396589"/>
              <a:ext cx="7011958" cy="7572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602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30DE5AD-ACFF-177D-774A-94FC43B1AE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BF8552E1-3CCC-F512-1520-E81F32D60E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271FCFC-9E95-0789-22C4-9C038190AC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3930F6B6-0E8B-65A1-77BE-FC8E95B222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F7BFBC1-0D48-BD04-1CEE-1F56B3E951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Sous-titre 1">
            <a:extLst>
              <a:ext uri="{FF2B5EF4-FFF2-40B4-BE49-F238E27FC236}">
                <a16:creationId xmlns:a16="http://schemas.microsoft.com/office/drawing/2014/main" id="{B1A88BF5-D9DE-E6D1-BF0F-DF30B0642B96}"/>
              </a:ext>
            </a:extLst>
          </p:cNvPr>
          <p:cNvSpPr txBox="1">
            <a:spLocks/>
          </p:cNvSpPr>
          <p:nvPr/>
        </p:nvSpPr>
        <p:spPr>
          <a:xfrm>
            <a:off x="1033670" y="10436087"/>
            <a:ext cx="7653130" cy="27519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None/>
              <a:defRPr sz="32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64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929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893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3858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4822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5786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6751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7715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/>
              <a:t>Lorem Ipsum Prospicere</a:t>
            </a:r>
            <a:br>
              <a:rPr lang="fr-FR" sz="3000"/>
            </a:br>
            <a:r>
              <a:rPr lang="fr-FR" sz="3000"/>
              <a:t>consuetudo spatio fateatur spatio fecisse in consue tudo et curriculoque ut fateatur Ipsum</a:t>
            </a:r>
          </a:p>
          <a:p>
            <a:r>
              <a:rPr lang="fr-FR" sz="2600" b="0" spc="100">
                <a:solidFill>
                  <a:schemeClr val="accent6"/>
                </a:solidFill>
                <a:latin typeface="+mj-lt"/>
              </a:rPr>
              <a:t>www.votresiteweb.fr</a:t>
            </a:r>
            <a:endParaRPr lang="fr-FR" sz="2600" b="0" spc="1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1" name="Espace réservé pour une image  9">
            <a:extLst>
              <a:ext uri="{FF2B5EF4-FFF2-40B4-BE49-F238E27FC236}">
                <a16:creationId xmlns:a16="http://schemas.microsoft.com/office/drawing/2014/main" id="{C21ADDAD-1E1B-01B8-44A3-1ECE135E7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943" t="-5162" r="-6118" b="-3309"/>
          <a:stretch/>
        </p:blipFill>
        <p:spPr>
          <a:xfrm>
            <a:off x="8788295" y="12008482"/>
            <a:ext cx="1243584" cy="1179575"/>
          </a:xfrm>
          <a:prstGeom prst="rect">
            <a:avLst/>
          </a:prstGeom>
          <a:noFill/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28C351F-357B-D86A-CD1C-FE5474357052}"/>
              </a:ext>
            </a:extLst>
          </p:cNvPr>
          <p:cNvSpPr txBox="1"/>
          <p:nvPr/>
        </p:nvSpPr>
        <p:spPr>
          <a:xfrm>
            <a:off x="1033670" y="10513138"/>
            <a:ext cx="4312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cap="all" dirty="0">
                <a:solidFill>
                  <a:schemeClr val="accent6"/>
                </a:solidFill>
                <a:latin typeface="+mj-lt"/>
              </a:rPr>
              <a:t>Votre ville</a:t>
            </a:r>
          </a:p>
          <a:p>
            <a:endParaRPr lang="fr-FR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769BC30-601F-6364-1B42-2B6E7F78459B}"/>
              </a:ext>
            </a:extLst>
          </p:cNvPr>
          <p:cNvGrpSpPr/>
          <p:nvPr/>
        </p:nvGrpSpPr>
        <p:grpSpPr>
          <a:xfrm>
            <a:off x="1764963" y="1848269"/>
            <a:ext cx="6796460" cy="5320342"/>
            <a:chOff x="1808062" y="1800591"/>
            <a:chExt cx="6796460" cy="5320342"/>
          </a:xfrm>
        </p:grpSpPr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255FF4D3-F684-2029-3D73-83980C359F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901" y="6150842"/>
              <a:ext cx="811870" cy="970091"/>
            </a:xfrm>
            <a:prstGeom prst="rect">
              <a:avLst/>
            </a:prstGeom>
          </p:spPr>
        </p:pic>
        <p:pic>
          <p:nvPicPr>
            <p:cNvPr id="15" name="Picture 8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38A011C9-DDDA-D4DB-4AE6-D9DBAF89FC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37941">
              <a:off x="3417972" y="6249918"/>
              <a:ext cx="816379" cy="832387"/>
            </a:xfrm>
            <a:prstGeom prst="rect">
              <a:avLst/>
            </a:prstGeom>
          </p:spPr>
        </p:pic>
        <p:pic>
          <p:nvPicPr>
            <p:cNvPr id="16" name="Picture 8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7539FDA1-D0AA-EA0B-A31A-0C253BAE53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3658">
              <a:off x="1808062" y="5404736"/>
              <a:ext cx="990209" cy="832387"/>
            </a:xfrm>
            <a:prstGeom prst="rect">
              <a:avLst/>
            </a:prstGeom>
          </p:spPr>
        </p:pic>
        <p:pic>
          <p:nvPicPr>
            <p:cNvPr id="17" name="Picture 8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5ECB66E8-E355-5757-0D15-7027A4EB5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51339">
              <a:off x="1921128" y="3776598"/>
              <a:ext cx="885573" cy="910390"/>
            </a:xfrm>
            <a:prstGeom prst="rect">
              <a:avLst/>
            </a:prstGeom>
          </p:spPr>
        </p:pic>
        <p:pic>
          <p:nvPicPr>
            <p:cNvPr id="18" name="Picture 8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5F3A618D-8034-CA4D-F85A-0920A08F81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30968">
              <a:off x="3251294" y="1980008"/>
              <a:ext cx="990209" cy="832387"/>
            </a:xfrm>
            <a:prstGeom prst="rect">
              <a:avLst/>
            </a:prstGeom>
          </p:spPr>
        </p:pic>
        <p:pic>
          <p:nvPicPr>
            <p:cNvPr id="19" name="Picture 8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5BCC3A24-9BCB-EC35-5373-260B20D65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57392" flipH="1">
              <a:off x="5967331" y="1800591"/>
              <a:ext cx="906125" cy="879383"/>
            </a:xfrm>
            <a:prstGeom prst="rect">
              <a:avLst/>
            </a:prstGeom>
          </p:spPr>
        </p:pic>
        <p:pic>
          <p:nvPicPr>
            <p:cNvPr id="20" name="Picture 8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21A67424-8977-C1AC-AC3F-18010DE0F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4313" y="3653246"/>
              <a:ext cx="990209" cy="832387"/>
            </a:xfrm>
            <a:prstGeom prst="rect">
              <a:avLst/>
            </a:prstGeom>
          </p:spPr>
        </p:pic>
        <p:pic>
          <p:nvPicPr>
            <p:cNvPr id="21" name="Picture 8" descr="A picture containing text, lamp&#10;&#10;Description automatically generated">
              <a:extLst>
                <a:ext uri="{FF2B5EF4-FFF2-40B4-BE49-F238E27FC236}">
                  <a16:creationId xmlns:a16="http://schemas.microsoft.com/office/drawing/2014/main" id="{7D3647B6-37E4-9BC5-BE25-C88679A8B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07319">
              <a:off x="7399231" y="5734648"/>
              <a:ext cx="990209" cy="832387"/>
            </a:xfrm>
            <a:prstGeom prst="rect">
              <a:avLst/>
            </a:prstGeom>
          </p:spPr>
        </p:pic>
      </p:grp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632DCA1C-77A8-7746-2696-4FF1DAFE44FE}"/>
              </a:ext>
            </a:extLst>
          </p:cNvPr>
          <p:cNvSpPr txBox="1">
            <a:spLocks/>
          </p:cNvSpPr>
          <p:nvPr/>
        </p:nvSpPr>
        <p:spPr>
          <a:xfrm>
            <a:off x="7496864" y="7953378"/>
            <a:ext cx="2582863" cy="9185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0965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210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1929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75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2893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57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03858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57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Lorem 9 MAI</a:t>
            </a:r>
          </a:p>
        </p:txBody>
      </p:sp>
      <p:pic>
        <p:nvPicPr>
          <p:cNvPr id="23" name="Picture 5" descr="Logo&#10;&#10;Description automatically generated">
            <a:extLst>
              <a:ext uri="{FF2B5EF4-FFF2-40B4-BE49-F238E27FC236}">
                <a16:creationId xmlns:a16="http://schemas.microsoft.com/office/drawing/2014/main" id="{B2DBD1D3-CB1F-51D5-BFFC-170DCD0427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44" y="8710508"/>
            <a:ext cx="2419777" cy="1725579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80955E1B-CD50-52A4-2436-4C8B49DF85C1}"/>
              </a:ext>
            </a:extLst>
          </p:cNvPr>
          <p:cNvGrpSpPr/>
          <p:nvPr/>
        </p:nvGrpSpPr>
        <p:grpSpPr>
          <a:xfrm>
            <a:off x="2643178" y="6144409"/>
            <a:ext cx="5945560" cy="5857991"/>
            <a:chOff x="1841500" y="4396589"/>
            <a:chExt cx="7686118" cy="7572914"/>
          </a:xfrm>
        </p:grpSpPr>
        <p:pic>
          <p:nvPicPr>
            <p:cNvPr id="25" name="Picture 11" descr="A picture containing text, silhouette, light&#10;&#10;Description automatically generated">
              <a:extLst>
                <a:ext uri="{FF2B5EF4-FFF2-40B4-BE49-F238E27FC236}">
                  <a16:creationId xmlns:a16="http://schemas.microsoft.com/office/drawing/2014/main" id="{07A7665E-C085-FB7C-115B-484E0B64E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500" y="5494410"/>
              <a:ext cx="1356051" cy="1382640"/>
            </a:xfrm>
            <a:prstGeom prst="rect">
              <a:avLst/>
            </a:prstGeom>
          </p:spPr>
        </p:pic>
        <p:pic>
          <p:nvPicPr>
            <p:cNvPr id="26" name="Picture 6" descr="Logo&#10;&#10;Description automatically generated">
              <a:extLst>
                <a:ext uri="{FF2B5EF4-FFF2-40B4-BE49-F238E27FC236}">
                  <a16:creationId xmlns:a16="http://schemas.microsoft.com/office/drawing/2014/main" id="{F8BD5985-6E6E-4FE3-B3D2-04B690DFE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660" y="4396589"/>
              <a:ext cx="7011958" cy="7572914"/>
            </a:xfrm>
            <a:prstGeom prst="rect">
              <a:avLst/>
            </a:prstGeom>
          </p:spPr>
        </p:pic>
      </p:grpSp>
      <p:sp>
        <p:nvSpPr>
          <p:cNvPr id="9" name="Titre 8">
            <a:extLst>
              <a:ext uri="{FF2B5EF4-FFF2-40B4-BE49-F238E27FC236}">
                <a16:creationId xmlns:a16="http://schemas.microsoft.com/office/drawing/2014/main" id="{05CBBEAF-EEB9-C33F-D9E2-DDB52897C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163" y="3653628"/>
            <a:ext cx="8018860" cy="2019964"/>
          </a:xfrm>
        </p:spPr>
        <p:txBody>
          <a:bodyPr/>
          <a:lstStyle/>
          <a:p>
            <a:endParaRPr lang="fr-FR" sz="9000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6494A6F6-2E15-534C-5F4C-A6261EC56FA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4691"/>
          <a:stretch/>
        </p:blipFill>
        <p:spPr>
          <a:xfrm>
            <a:off x="4687741" y="585045"/>
            <a:ext cx="1316329" cy="92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5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30DE5AD-ACFF-177D-774A-94FC43B1AE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BF8552E1-3CCC-F512-1520-E81F32D60E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271FCFC-9E95-0789-22C4-9C038190AC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3930F6B6-0E8B-65A1-77BE-FC8E95B222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F7BFBC1-0D48-BD04-1CEE-1F56B3E951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Sous-titre 1">
            <a:extLst>
              <a:ext uri="{FF2B5EF4-FFF2-40B4-BE49-F238E27FC236}">
                <a16:creationId xmlns:a16="http://schemas.microsoft.com/office/drawing/2014/main" id="{B1A88BF5-D9DE-E6D1-BF0F-DF30B0642B96}"/>
              </a:ext>
            </a:extLst>
          </p:cNvPr>
          <p:cNvSpPr txBox="1">
            <a:spLocks/>
          </p:cNvSpPr>
          <p:nvPr/>
        </p:nvSpPr>
        <p:spPr>
          <a:xfrm>
            <a:off x="1033670" y="10436087"/>
            <a:ext cx="7653130" cy="27519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None/>
              <a:defRPr sz="32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64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929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893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3858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4822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5786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6751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7715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/>
              <a:t>Lorem Ipsum Prospicere</a:t>
            </a:r>
            <a:br>
              <a:rPr lang="fr-FR" sz="3000"/>
            </a:br>
            <a:r>
              <a:rPr lang="fr-FR" sz="3000"/>
              <a:t>consuetudo spatio fateatur spatio fecisse in consue tudo et curriculoque ut fateatur Ipsum</a:t>
            </a:r>
          </a:p>
          <a:p>
            <a:r>
              <a:rPr lang="fr-FR" sz="2600" b="0" spc="100">
                <a:solidFill>
                  <a:schemeClr val="accent6"/>
                </a:solidFill>
                <a:latin typeface="+mj-lt"/>
              </a:rPr>
              <a:t>www.votresiteweb.fr</a:t>
            </a:r>
            <a:endParaRPr lang="fr-FR" sz="2600" b="0" spc="1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1" name="Espace réservé pour une image  9">
            <a:extLst>
              <a:ext uri="{FF2B5EF4-FFF2-40B4-BE49-F238E27FC236}">
                <a16:creationId xmlns:a16="http://schemas.microsoft.com/office/drawing/2014/main" id="{C21ADDAD-1E1B-01B8-44A3-1ECE135E7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943" t="-5162" r="-6118" b="-3309"/>
          <a:stretch/>
        </p:blipFill>
        <p:spPr>
          <a:xfrm>
            <a:off x="8788295" y="12008482"/>
            <a:ext cx="1243584" cy="1179575"/>
          </a:xfrm>
          <a:prstGeom prst="rect">
            <a:avLst/>
          </a:prstGeom>
          <a:noFill/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28C351F-357B-D86A-CD1C-FE5474357052}"/>
              </a:ext>
            </a:extLst>
          </p:cNvPr>
          <p:cNvSpPr txBox="1"/>
          <p:nvPr/>
        </p:nvSpPr>
        <p:spPr>
          <a:xfrm>
            <a:off x="1033670" y="10513138"/>
            <a:ext cx="4312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cap="all" dirty="0">
                <a:solidFill>
                  <a:schemeClr val="accent6"/>
                </a:solidFill>
                <a:latin typeface="+mj-lt"/>
              </a:rPr>
              <a:t>Votre ville</a:t>
            </a:r>
          </a:p>
          <a:p>
            <a:endParaRPr lang="fr-FR" dirty="0"/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255FF4D3-F684-2029-3D73-83980C359F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309" y="6554945"/>
            <a:ext cx="811870" cy="970091"/>
          </a:xfrm>
          <a:prstGeom prst="rect">
            <a:avLst/>
          </a:prstGeom>
        </p:spPr>
      </p:pic>
      <p:pic>
        <p:nvPicPr>
          <p:cNvPr id="15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38A011C9-DDDA-D4DB-4AE6-D9DBAF89FC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7941">
            <a:off x="2020438" y="7909979"/>
            <a:ext cx="816379" cy="832387"/>
          </a:xfrm>
          <a:prstGeom prst="rect">
            <a:avLst/>
          </a:prstGeom>
        </p:spPr>
      </p:pic>
      <p:pic>
        <p:nvPicPr>
          <p:cNvPr id="16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7539FDA1-D0AA-EA0B-A31A-0C253BAE53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658">
            <a:off x="857803" y="6542543"/>
            <a:ext cx="990209" cy="832387"/>
          </a:xfrm>
          <a:prstGeom prst="rect">
            <a:avLst/>
          </a:prstGeom>
        </p:spPr>
      </p:pic>
      <p:pic>
        <p:nvPicPr>
          <p:cNvPr id="17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5ECB66E8-E355-5757-0D15-7027A4EB5D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1339">
            <a:off x="560920" y="2651079"/>
            <a:ext cx="885573" cy="910390"/>
          </a:xfrm>
          <a:prstGeom prst="rect">
            <a:avLst/>
          </a:prstGeom>
        </p:spPr>
      </p:pic>
      <p:pic>
        <p:nvPicPr>
          <p:cNvPr id="18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5F3A618D-8034-CA4D-F85A-0920A08F81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0968">
            <a:off x="333802" y="4903297"/>
            <a:ext cx="990209" cy="832387"/>
          </a:xfrm>
          <a:prstGeom prst="rect">
            <a:avLst/>
          </a:prstGeom>
        </p:spPr>
      </p:pic>
      <p:pic>
        <p:nvPicPr>
          <p:cNvPr id="19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5BCC3A24-9BCB-EC35-5373-260B20D65A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57392" flipH="1">
            <a:off x="2414907" y="1748855"/>
            <a:ext cx="906125" cy="879383"/>
          </a:xfrm>
          <a:prstGeom prst="rect">
            <a:avLst/>
          </a:prstGeom>
        </p:spPr>
      </p:pic>
      <p:pic>
        <p:nvPicPr>
          <p:cNvPr id="20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21A67424-8977-C1AC-AC3F-18010DE0FF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819" y="2083639"/>
            <a:ext cx="990209" cy="832387"/>
          </a:xfrm>
          <a:prstGeom prst="rect">
            <a:avLst/>
          </a:prstGeom>
        </p:spPr>
      </p:pic>
      <p:pic>
        <p:nvPicPr>
          <p:cNvPr id="21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7D3647B6-37E4-9BC5-BE25-C88679A8BB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07319">
            <a:off x="9557498" y="4184205"/>
            <a:ext cx="990209" cy="832387"/>
          </a:xfrm>
          <a:prstGeom prst="rect">
            <a:avLst/>
          </a:prstGeom>
        </p:spPr>
      </p:pic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632DCA1C-77A8-7746-2696-4FF1DAFE44FE}"/>
              </a:ext>
            </a:extLst>
          </p:cNvPr>
          <p:cNvSpPr txBox="1">
            <a:spLocks/>
          </p:cNvSpPr>
          <p:nvPr/>
        </p:nvSpPr>
        <p:spPr>
          <a:xfrm>
            <a:off x="7496864" y="7953378"/>
            <a:ext cx="2582863" cy="9185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0965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210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1929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75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2893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57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03858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57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Lorem 9 MAI</a:t>
            </a:r>
          </a:p>
        </p:txBody>
      </p:sp>
      <p:pic>
        <p:nvPicPr>
          <p:cNvPr id="23" name="Picture 5" descr="Logo&#10;&#10;Description automatically generated">
            <a:extLst>
              <a:ext uri="{FF2B5EF4-FFF2-40B4-BE49-F238E27FC236}">
                <a16:creationId xmlns:a16="http://schemas.microsoft.com/office/drawing/2014/main" id="{B2DBD1D3-CB1F-51D5-BFFC-170DCD0427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44" y="8710508"/>
            <a:ext cx="2419777" cy="1725579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80955E1B-CD50-52A4-2436-4C8B49DF85C1}"/>
              </a:ext>
            </a:extLst>
          </p:cNvPr>
          <p:cNvGrpSpPr/>
          <p:nvPr/>
        </p:nvGrpSpPr>
        <p:grpSpPr>
          <a:xfrm>
            <a:off x="2643178" y="6144409"/>
            <a:ext cx="5945560" cy="5857991"/>
            <a:chOff x="1841500" y="4396589"/>
            <a:chExt cx="7686118" cy="7572914"/>
          </a:xfrm>
        </p:grpSpPr>
        <p:pic>
          <p:nvPicPr>
            <p:cNvPr id="25" name="Picture 11" descr="A picture containing text, silhouette, light&#10;&#10;Description automatically generated">
              <a:extLst>
                <a:ext uri="{FF2B5EF4-FFF2-40B4-BE49-F238E27FC236}">
                  <a16:creationId xmlns:a16="http://schemas.microsoft.com/office/drawing/2014/main" id="{07A7665E-C085-FB7C-115B-484E0B64E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500" y="5494410"/>
              <a:ext cx="1356051" cy="1382640"/>
            </a:xfrm>
            <a:prstGeom prst="rect">
              <a:avLst/>
            </a:prstGeom>
          </p:spPr>
        </p:pic>
        <p:pic>
          <p:nvPicPr>
            <p:cNvPr id="26" name="Picture 6" descr="Logo&#10;&#10;Description automatically generated">
              <a:extLst>
                <a:ext uri="{FF2B5EF4-FFF2-40B4-BE49-F238E27FC236}">
                  <a16:creationId xmlns:a16="http://schemas.microsoft.com/office/drawing/2014/main" id="{F8BD5985-6E6E-4FE3-B3D2-04B690DFE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660" y="4396589"/>
              <a:ext cx="7011958" cy="7572914"/>
            </a:xfrm>
            <a:prstGeom prst="rect">
              <a:avLst/>
            </a:prstGeom>
          </p:spPr>
        </p:pic>
      </p:grpSp>
      <p:sp>
        <p:nvSpPr>
          <p:cNvPr id="9" name="Titre 8">
            <a:extLst>
              <a:ext uri="{FF2B5EF4-FFF2-40B4-BE49-F238E27FC236}">
                <a16:creationId xmlns:a16="http://schemas.microsoft.com/office/drawing/2014/main" id="{05CBBEAF-EEB9-C33F-D9E2-DDB52897C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163" y="3653628"/>
            <a:ext cx="8018860" cy="2019964"/>
          </a:xfrm>
        </p:spPr>
        <p:txBody>
          <a:bodyPr/>
          <a:lstStyle/>
          <a:p>
            <a:endParaRPr lang="fr-FR" sz="9000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6494A6F6-2E15-534C-5F4C-A6261EC56FA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4691"/>
          <a:stretch/>
        </p:blipFill>
        <p:spPr>
          <a:xfrm>
            <a:off x="4687741" y="585045"/>
            <a:ext cx="1316329" cy="92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708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JDE202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274B"/>
      </a:accent1>
      <a:accent2>
        <a:srgbClr val="004387"/>
      </a:accent2>
      <a:accent3>
        <a:srgbClr val="1F71B2"/>
      </a:accent3>
      <a:accent4>
        <a:srgbClr val="6E99B0"/>
      </a:accent4>
      <a:accent5>
        <a:srgbClr val="9C9B9B"/>
      </a:accent5>
      <a:accent6>
        <a:srgbClr val="FFDC00"/>
      </a:accent6>
      <a:hlink>
        <a:srgbClr val="1F71B2"/>
      </a:hlink>
      <a:folHlink>
        <a:srgbClr val="C6C7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489</Words>
  <Application>Microsoft Office PowerPoint</Application>
  <PresentationFormat>Custom</PresentationFormat>
  <Paragraphs>44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Cochaux</dc:creator>
  <cp:lastModifiedBy>VIDAL Corinne (COMM-MARSEILLE)</cp:lastModifiedBy>
  <cp:revision>5</cp:revision>
  <dcterms:created xsi:type="dcterms:W3CDTF">2023-02-16T09:01:34Z</dcterms:created>
  <dcterms:modified xsi:type="dcterms:W3CDTF">2023-03-21T11:22:30Z</dcterms:modified>
</cp:coreProperties>
</file>